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4" r:id="rId2"/>
    <p:sldId id="282" r:id="rId3"/>
    <p:sldId id="258" r:id="rId4"/>
    <p:sldId id="273" r:id="rId5"/>
    <p:sldId id="287" r:id="rId6"/>
    <p:sldId id="259" r:id="rId7"/>
    <p:sldId id="281" r:id="rId8"/>
    <p:sldId id="285" r:id="rId9"/>
    <p:sldId id="265" r:id="rId10"/>
    <p:sldId id="284" r:id="rId11"/>
    <p:sldId id="269" r:id="rId12"/>
    <p:sldId id="270" r:id="rId13"/>
    <p:sldId id="288" r:id="rId14"/>
    <p:sldId id="28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E"/>
    <a:srgbClr val="002B82"/>
    <a:srgbClr val="FAC090"/>
    <a:srgbClr val="FCE9C9"/>
    <a:srgbClr val="DBEBED"/>
    <a:srgbClr val="B9CDE5"/>
    <a:srgbClr val="006600"/>
    <a:srgbClr val="FFFF99"/>
    <a:srgbClr val="DAFAAA"/>
    <a:srgbClr val="DEDB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1"/>
    <p:restoredTop sz="89880" autoAdjust="0"/>
  </p:normalViewPr>
  <p:slideViewPr>
    <p:cSldViewPr snapToGrid="0" snapToObjects="1">
      <p:cViewPr varScale="1">
        <p:scale>
          <a:sx n="66" d="100"/>
          <a:sy n="66" d="100"/>
        </p:scale>
        <p:origin x="419" y="83"/>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F72CB3-D217-7C4D-9ADF-FF6EA03B942A}" type="doc">
      <dgm:prSet loTypeId="urn:microsoft.com/office/officeart/2005/8/layout/vList5" loCatId="" qsTypeId="urn:microsoft.com/office/officeart/2005/8/quickstyle/simple2" qsCatId="simple" csTypeId="urn:microsoft.com/office/officeart/2005/8/colors/accent1_2" csCatId="accent1" phldr="1"/>
      <dgm:spPr/>
      <dgm:t>
        <a:bodyPr/>
        <a:lstStyle/>
        <a:p>
          <a:endParaRPr lang="en-US"/>
        </a:p>
      </dgm:t>
    </dgm:pt>
    <dgm:pt modelId="{5753EDD1-C2D6-5845-9065-48F6FCF8D9FC}">
      <dgm:prSet phldrT="[Text]" custT="1"/>
      <dgm:spPr>
        <a:solidFill>
          <a:schemeClr val="accent5">
            <a:lumMod val="50000"/>
          </a:schemeClr>
        </a:solidFill>
      </dgm:spPr>
      <dgm:t>
        <a:bodyPr/>
        <a:lstStyle/>
        <a:p>
          <a:r>
            <a:rPr lang="en-US" sz="2800" b="1" dirty="0" err="1">
              <a:latin typeface="UVN Mua Thu" panose="03020702040507090A04" pitchFamily="66" charset="0"/>
            </a:rPr>
            <a:t>Lời</a:t>
          </a:r>
          <a:r>
            <a:rPr lang="en-US" sz="2800" b="1" dirty="0">
              <a:latin typeface="UVN Mua Thu" panose="03020702040507090A04" pitchFamily="66" charset="0"/>
            </a:rPr>
            <a:t> </a:t>
          </a:r>
          <a:r>
            <a:rPr lang="en-US" sz="2800" b="1" dirty="0" err="1">
              <a:latin typeface="UVN Mua Thu" panose="03020702040507090A04" pitchFamily="66" charset="0"/>
            </a:rPr>
            <a:t>nói</a:t>
          </a:r>
          <a:r>
            <a:rPr lang="en-US" sz="2800" b="1" dirty="0">
              <a:latin typeface="UVN Mua Thu" panose="03020702040507090A04" pitchFamily="66" charset="0"/>
            </a:rPr>
            <a:t>, </a:t>
          </a:r>
          <a:r>
            <a:rPr lang="en-US" sz="2800" b="1" dirty="0" err="1">
              <a:latin typeface="UVN Mua Thu" panose="03020702040507090A04" pitchFamily="66" charset="0"/>
            </a:rPr>
            <a:t>giọng</a:t>
          </a:r>
          <a:r>
            <a:rPr lang="en-US" sz="2800" b="1" dirty="0">
              <a:latin typeface="UVN Mua Thu" panose="03020702040507090A04" pitchFamily="66" charset="0"/>
            </a:rPr>
            <a:t> </a:t>
          </a:r>
          <a:r>
            <a:rPr lang="en-US" sz="2800" b="1" dirty="0" err="1">
              <a:latin typeface="UVN Mua Thu" panose="03020702040507090A04" pitchFamily="66" charset="0"/>
            </a:rPr>
            <a:t>điệu</a:t>
          </a:r>
          <a:endParaRPr lang="en-US" sz="2800" b="1" dirty="0">
            <a:latin typeface="UVN Mua Thu" panose="03020702040507090A04" pitchFamily="66" charset="0"/>
          </a:endParaRPr>
        </a:p>
      </dgm:t>
    </dgm:pt>
    <dgm:pt modelId="{8B8D1174-92DD-D545-81D1-CD326DB952CA}" type="parTrans" cxnId="{F8A3F63B-FD22-BB4D-8A0C-F71FD4155873}">
      <dgm:prSet/>
      <dgm:spPr/>
      <dgm:t>
        <a:bodyPr/>
        <a:lstStyle/>
        <a:p>
          <a:endParaRPr lang="en-US" b="1">
            <a:latin typeface="UVN Mua Thu" panose="03020702040507090A04" pitchFamily="66" charset="0"/>
          </a:endParaRPr>
        </a:p>
      </dgm:t>
    </dgm:pt>
    <dgm:pt modelId="{7CF6D77A-8644-314A-AC9F-14E872815D9B}" type="sibTrans" cxnId="{F8A3F63B-FD22-BB4D-8A0C-F71FD4155873}">
      <dgm:prSet/>
      <dgm:spPr/>
      <dgm:t>
        <a:bodyPr/>
        <a:lstStyle/>
        <a:p>
          <a:endParaRPr lang="en-US" b="1">
            <a:latin typeface="UVN Mua Thu" panose="03020702040507090A04" pitchFamily="66" charset="0"/>
          </a:endParaRPr>
        </a:p>
      </dgm:t>
    </dgm:pt>
    <dgm:pt modelId="{B8B8F668-0F41-1046-ADC7-FD6F20B80312}">
      <dgm:prSet phldrT="[Text]" custT="1"/>
      <dgm:spPr>
        <a:solidFill>
          <a:schemeClr val="accent5">
            <a:lumMod val="20000"/>
            <a:lumOff val="80000"/>
            <a:alpha val="90000"/>
          </a:schemeClr>
        </a:solidFill>
      </dgm:spPr>
      <dgm:t>
        <a:bodyPr/>
        <a:lstStyle/>
        <a:p>
          <a:r>
            <a:rPr lang="en-US" sz="2800" b="1">
              <a:latin typeface="UVN Mua Thu" panose="03020702040507090A04" pitchFamily="66" charset="0"/>
            </a:rPr>
            <a:t>…</a:t>
          </a:r>
          <a:endParaRPr lang="en-US" sz="2800" b="1" dirty="0">
            <a:latin typeface="UVN Mua Thu" panose="03020702040507090A04" pitchFamily="66" charset="0"/>
          </a:endParaRPr>
        </a:p>
      </dgm:t>
    </dgm:pt>
    <dgm:pt modelId="{9D2AAB54-E66B-3140-8FEC-24F69AAD40BC}" type="parTrans" cxnId="{F36230E9-7351-D84F-B9BA-1355E1A1D763}">
      <dgm:prSet/>
      <dgm:spPr/>
      <dgm:t>
        <a:bodyPr/>
        <a:lstStyle/>
        <a:p>
          <a:endParaRPr lang="en-US" b="1">
            <a:latin typeface="UVN Mua Thu" panose="03020702040507090A04" pitchFamily="66" charset="0"/>
          </a:endParaRPr>
        </a:p>
      </dgm:t>
    </dgm:pt>
    <dgm:pt modelId="{043B39B7-A961-9A45-B23F-62699BD20802}" type="sibTrans" cxnId="{F36230E9-7351-D84F-B9BA-1355E1A1D763}">
      <dgm:prSet/>
      <dgm:spPr/>
      <dgm:t>
        <a:bodyPr/>
        <a:lstStyle/>
        <a:p>
          <a:endParaRPr lang="en-US" b="1">
            <a:latin typeface="UVN Mua Thu" panose="03020702040507090A04" pitchFamily="66" charset="0"/>
          </a:endParaRPr>
        </a:p>
      </dgm:t>
    </dgm:pt>
    <dgm:pt modelId="{B3CDC8E7-A4F1-3A4F-AE11-E7575476B852}">
      <dgm:prSet phldrT="[Text]" custT="1"/>
      <dgm:spPr>
        <a:solidFill>
          <a:schemeClr val="accent5">
            <a:lumMod val="50000"/>
          </a:schemeClr>
        </a:solidFill>
      </dgm:spPr>
      <dgm:t>
        <a:bodyPr/>
        <a:lstStyle/>
        <a:p>
          <a:r>
            <a:rPr lang="en-US" sz="2800" b="1" dirty="0" err="1">
              <a:latin typeface="UVN Mua Thu" panose="03020702040507090A04" pitchFamily="66" charset="0"/>
            </a:rPr>
            <a:t>Hành</a:t>
          </a:r>
          <a:r>
            <a:rPr lang="en-US" sz="2800" b="1" dirty="0">
              <a:latin typeface="UVN Mua Thu" panose="03020702040507090A04" pitchFamily="66" charset="0"/>
            </a:rPr>
            <a:t> </a:t>
          </a:r>
          <a:r>
            <a:rPr lang="en-US" sz="2800" b="1" dirty="0" err="1">
              <a:latin typeface="UVN Mua Thu" panose="03020702040507090A04" pitchFamily="66" charset="0"/>
            </a:rPr>
            <a:t>động</a:t>
          </a:r>
          <a:endParaRPr lang="en-US" sz="2800" b="1" dirty="0">
            <a:latin typeface="UVN Mua Thu" panose="03020702040507090A04" pitchFamily="66" charset="0"/>
          </a:endParaRPr>
        </a:p>
      </dgm:t>
    </dgm:pt>
    <dgm:pt modelId="{4ACA5F6A-9DBB-4841-A8A4-BEF7294E80C9}" type="parTrans" cxnId="{67C87A3C-7283-A14A-9A81-E392DA00F74C}">
      <dgm:prSet/>
      <dgm:spPr/>
      <dgm:t>
        <a:bodyPr/>
        <a:lstStyle/>
        <a:p>
          <a:endParaRPr lang="en-US" b="1">
            <a:latin typeface="UVN Mua Thu" panose="03020702040507090A04" pitchFamily="66" charset="0"/>
          </a:endParaRPr>
        </a:p>
      </dgm:t>
    </dgm:pt>
    <dgm:pt modelId="{48BDF980-FCFB-9C4E-AB8A-DE4D981142DA}" type="sibTrans" cxnId="{67C87A3C-7283-A14A-9A81-E392DA00F74C}">
      <dgm:prSet/>
      <dgm:spPr/>
      <dgm:t>
        <a:bodyPr/>
        <a:lstStyle/>
        <a:p>
          <a:endParaRPr lang="en-US" b="1">
            <a:latin typeface="UVN Mua Thu" panose="03020702040507090A04" pitchFamily="66" charset="0"/>
          </a:endParaRPr>
        </a:p>
      </dgm:t>
    </dgm:pt>
    <dgm:pt modelId="{585D7755-5C65-A149-B3C3-267E5CA8BEE2}">
      <dgm:prSet custT="1"/>
      <dgm:spPr>
        <a:solidFill>
          <a:schemeClr val="accent5">
            <a:lumMod val="50000"/>
          </a:schemeClr>
        </a:solidFill>
      </dgm:spPr>
      <dgm:t>
        <a:bodyPr/>
        <a:lstStyle/>
        <a:p>
          <a:r>
            <a:rPr lang="en-US" sz="2800" b="1" err="1">
              <a:latin typeface="UVN Mua Thu" panose="03020702040507090A04" pitchFamily="66" charset="0"/>
            </a:rPr>
            <a:t>Cách</a:t>
          </a:r>
          <a:r>
            <a:rPr lang="en-US" sz="2800" b="1">
              <a:latin typeface="UVN Mua Thu" panose="03020702040507090A04" pitchFamily="66" charset="0"/>
            </a:rPr>
            <a:t>    xưng </a:t>
          </a:r>
          <a:r>
            <a:rPr lang="en-US" sz="2800" b="1" dirty="0">
              <a:latin typeface="UVN Mua Thu" panose="03020702040507090A04" pitchFamily="66" charset="0"/>
            </a:rPr>
            <a:t>hô</a:t>
          </a:r>
        </a:p>
      </dgm:t>
    </dgm:pt>
    <dgm:pt modelId="{E02BEA41-4B74-DD41-9661-42FD89A371E2}" type="parTrans" cxnId="{3B9B396C-D4DB-7147-B357-F79FD1B25F0D}">
      <dgm:prSet/>
      <dgm:spPr/>
      <dgm:t>
        <a:bodyPr/>
        <a:lstStyle/>
        <a:p>
          <a:endParaRPr lang="en-US" b="1">
            <a:latin typeface="UVN Mua Thu" panose="03020702040507090A04" pitchFamily="66" charset="0"/>
          </a:endParaRPr>
        </a:p>
      </dgm:t>
    </dgm:pt>
    <dgm:pt modelId="{4C463413-89DE-AC4B-B8D5-1ABD0E90F76F}" type="sibTrans" cxnId="{3B9B396C-D4DB-7147-B357-F79FD1B25F0D}">
      <dgm:prSet/>
      <dgm:spPr/>
      <dgm:t>
        <a:bodyPr/>
        <a:lstStyle/>
        <a:p>
          <a:endParaRPr lang="en-US" b="1">
            <a:latin typeface="UVN Mua Thu" panose="03020702040507090A04" pitchFamily="66" charset="0"/>
          </a:endParaRPr>
        </a:p>
      </dgm:t>
    </dgm:pt>
    <dgm:pt modelId="{8D618418-EC7E-3046-A82B-B8EB8B1F7996}">
      <dgm:prSet custT="1"/>
      <dgm:spPr>
        <a:solidFill>
          <a:schemeClr val="accent5">
            <a:lumMod val="20000"/>
            <a:lumOff val="80000"/>
            <a:alpha val="90000"/>
          </a:schemeClr>
        </a:solidFill>
      </dgm:spPr>
      <dgm:t>
        <a:bodyPr/>
        <a:lstStyle/>
        <a:p>
          <a:r>
            <a:rPr lang="en-US" sz="2800" b="1">
              <a:latin typeface="UVN Mua Thu" panose="03020702040507090A04" pitchFamily="66" charset="0"/>
            </a:rPr>
            <a:t>…</a:t>
          </a:r>
          <a:endParaRPr lang="en-US" sz="2800" b="1" dirty="0">
            <a:latin typeface="UVN Mua Thu" panose="03020702040507090A04" pitchFamily="66" charset="0"/>
          </a:endParaRPr>
        </a:p>
      </dgm:t>
    </dgm:pt>
    <dgm:pt modelId="{B2855C87-40A1-6F45-ABA4-8C240EA1F751}" type="parTrans" cxnId="{976F795E-CA6F-154C-A8E1-EF9B244DB3CE}">
      <dgm:prSet/>
      <dgm:spPr/>
      <dgm:t>
        <a:bodyPr/>
        <a:lstStyle/>
        <a:p>
          <a:endParaRPr lang="en-US" b="1">
            <a:latin typeface="UVN Mua Thu" panose="03020702040507090A04" pitchFamily="66" charset="0"/>
          </a:endParaRPr>
        </a:p>
      </dgm:t>
    </dgm:pt>
    <dgm:pt modelId="{6A78594D-B21E-8042-A401-1307B77611A1}" type="sibTrans" cxnId="{976F795E-CA6F-154C-A8E1-EF9B244DB3CE}">
      <dgm:prSet/>
      <dgm:spPr/>
      <dgm:t>
        <a:bodyPr/>
        <a:lstStyle/>
        <a:p>
          <a:endParaRPr lang="en-US" b="1">
            <a:latin typeface="UVN Mua Thu" panose="03020702040507090A04" pitchFamily="66" charset="0"/>
          </a:endParaRPr>
        </a:p>
      </dgm:t>
    </dgm:pt>
    <dgm:pt modelId="{BCFE63C2-5F8E-4388-8CE9-A25CFC16F03E}">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a:t>
          </a:r>
          <a:endParaRPr lang="en-US" sz="2400" b="1" dirty="0">
            <a:latin typeface="UVN Mua Thu" panose="03020702040507090A04" pitchFamily="66" charset="0"/>
          </a:endParaRPr>
        </a:p>
      </dgm:t>
    </dgm:pt>
    <dgm:pt modelId="{E179CA98-00DF-45EF-B583-7522FFE73C84}" type="parTrans" cxnId="{1B5CD113-DA02-49DD-9665-25BBF3122E44}">
      <dgm:prSet/>
      <dgm:spPr/>
      <dgm:t>
        <a:bodyPr/>
        <a:lstStyle/>
        <a:p>
          <a:endParaRPr lang="en-US"/>
        </a:p>
      </dgm:t>
    </dgm:pt>
    <dgm:pt modelId="{0CAA9C28-78AE-45A7-BC97-0E9B251DBFEC}" type="sibTrans" cxnId="{1B5CD113-DA02-49DD-9665-25BBF3122E44}">
      <dgm:prSet/>
      <dgm:spPr/>
      <dgm:t>
        <a:bodyPr/>
        <a:lstStyle/>
        <a:p>
          <a:endParaRPr lang="en-US"/>
        </a:p>
      </dgm:t>
    </dgm:pt>
    <dgm:pt modelId="{53070EB3-DB08-4F39-BC21-2C48E1B7E68C}">
      <dgm:prSet phldrT="[Text]" custT="1"/>
      <dgm:spPr>
        <a:solidFill>
          <a:schemeClr val="accent5">
            <a:lumMod val="20000"/>
            <a:lumOff val="80000"/>
            <a:alpha val="90000"/>
          </a:schemeClr>
        </a:solidFill>
      </dgm:spPr>
      <dgm:t>
        <a:bodyPr/>
        <a:lstStyle/>
        <a:p>
          <a:r>
            <a:rPr lang="en-US" sz="2800" b="1">
              <a:latin typeface="UVN Mua Thu" panose="03020702040507090A04" pitchFamily="66" charset="0"/>
            </a:rPr>
            <a:t>…</a:t>
          </a:r>
          <a:endParaRPr lang="en-US" sz="2800" b="1" dirty="0">
            <a:latin typeface="UVN Mua Thu" panose="03020702040507090A04" pitchFamily="66" charset="0"/>
          </a:endParaRPr>
        </a:p>
      </dgm:t>
    </dgm:pt>
    <dgm:pt modelId="{C5183612-CFA5-4C0B-964E-65E7F61BB081}" type="parTrans" cxnId="{9BBE6164-7BFA-4966-9724-6A12FBCDD614}">
      <dgm:prSet/>
      <dgm:spPr/>
      <dgm:t>
        <a:bodyPr/>
        <a:lstStyle/>
        <a:p>
          <a:endParaRPr lang="en-US"/>
        </a:p>
      </dgm:t>
    </dgm:pt>
    <dgm:pt modelId="{455C9CF7-ED20-44F5-9990-C327CFE763AE}" type="sibTrans" cxnId="{9BBE6164-7BFA-4966-9724-6A12FBCDD614}">
      <dgm:prSet/>
      <dgm:spPr/>
      <dgm:t>
        <a:bodyPr/>
        <a:lstStyle/>
        <a:p>
          <a:endParaRPr lang="en-US"/>
        </a:p>
      </dgm:t>
    </dgm:pt>
    <dgm:pt modelId="{0325F940-CDFC-47F8-A9D6-4C728104AFD1}">
      <dgm:prSet custT="1"/>
      <dgm:spPr>
        <a:solidFill>
          <a:schemeClr val="accent5">
            <a:lumMod val="20000"/>
            <a:lumOff val="80000"/>
            <a:alpha val="90000"/>
          </a:schemeClr>
        </a:solidFill>
      </dgm:spPr>
      <dgm:t>
        <a:bodyPr/>
        <a:lstStyle/>
        <a:p>
          <a:r>
            <a:rPr lang="en-US" sz="2800" b="1">
              <a:latin typeface="UVN Mua Thu" panose="03020702040507090A04" pitchFamily="66" charset="0"/>
            </a:rPr>
            <a:t>…</a:t>
          </a:r>
          <a:endParaRPr lang="en-US" sz="2800" b="1" dirty="0">
            <a:latin typeface="UVN Mua Thu" panose="03020702040507090A04" pitchFamily="66" charset="0"/>
          </a:endParaRPr>
        </a:p>
      </dgm:t>
    </dgm:pt>
    <dgm:pt modelId="{89DEB749-50D0-4DA4-8EAF-CF0DE94B6188}" type="parTrans" cxnId="{E70B5223-C16D-4930-BCC2-4FBDF94B5572}">
      <dgm:prSet/>
      <dgm:spPr/>
      <dgm:t>
        <a:bodyPr/>
        <a:lstStyle/>
        <a:p>
          <a:endParaRPr lang="en-US"/>
        </a:p>
      </dgm:t>
    </dgm:pt>
    <dgm:pt modelId="{584BD0D4-1982-49AF-A3BE-07590C7BA6AC}" type="sibTrans" cxnId="{E70B5223-C16D-4930-BCC2-4FBDF94B5572}">
      <dgm:prSet/>
      <dgm:spPr/>
      <dgm:t>
        <a:bodyPr/>
        <a:lstStyle/>
        <a:p>
          <a:endParaRPr lang="en-US"/>
        </a:p>
      </dgm:t>
    </dgm:pt>
    <dgm:pt modelId="{5F47F01E-05AF-4B07-925B-4F4C9305AB38}">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a:t>
          </a:r>
          <a:endParaRPr lang="en-US" sz="2400" b="1" dirty="0">
            <a:latin typeface="UVN Mua Thu" panose="03020702040507090A04" pitchFamily="66" charset="0"/>
          </a:endParaRPr>
        </a:p>
      </dgm:t>
    </dgm:pt>
    <dgm:pt modelId="{3D8EA351-AB1E-494B-AEF2-169EB35DC2F3}" type="parTrans" cxnId="{AFA323F4-ED1A-4297-9E1A-099E5EDC6B9D}">
      <dgm:prSet/>
      <dgm:spPr/>
      <dgm:t>
        <a:bodyPr/>
        <a:lstStyle/>
        <a:p>
          <a:endParaRPr lang="en-US"/>
        </a:p>
      </dgm:t>
    </dgm:pt>
    <dgm:pt modelId="{146979B9-013A-45B1-9D57-EA7248532D4C}" type="sibTrans" cxnId="{AFA323F4-ED1A-4297-9E1A-099E5EDC6B9D}">
      <dgm:prSet/>
      <dgm:spPr/>
      <dgm:t>
        <a:bodyPr/>
        <a:lstStyle/>
        <a:p>
          <a:endParaRPr lang="en-US"/>
        </a:p>
      </dgm:t>
    </dgm:pt>
    <dgm:pt modelId="{9C4DC464-D97A-4638-9054-A550C04F77C4}">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a:t>
          </a:r>
          <a:endParaRPr lang="en-US" sz="2400" b="1" dirty="0">
            <a:latin typeface="UVN Mua Thu" panose="03020702040507090A04" pitchFamily="66" charset="0"/>
          </a:endParaRPr>
        </a:p>
      </dgm:t>
    </dgm:pt>
    <dgm:pt modelId="{68FD00CD-AC32-4999-A672-5E37A474194B}" type="parTrans" cxnId="{16031BE7-FD48-46D8-8797-F71CCE89AF06}">
      <dgm:prSet/>
      <dgm:spPr/>
      <dgm:t>
        <a:bodyPr/>
        <a:lstStyle/>
        <a:p>
          <a:endParaRPr lang="en-US"/>
        </a:p>
      </dgm:t>
    </dgm:pt>
    <dgm:pt modelId="{40AF98AE-588A-4BC4-9433-49FEF2274649}" type="sibTrans" cxnId="{16031BE7-FD48-46D8-8797-F71CCE89AF06}">
      <dgm:prSet/>
      <dgm:spPr/>
      <dgm:t>
        <a:bodyPr/>
        <a:lstStyle/>
        <a:p>
          <a:endParaRPr lang="en-US"/>
        </a:p>
      </dgm:t>
    </dgm:pt>
    <dgm:pt modelId="{8F48C482-EB75-4A85-8B24-664F7E227477}">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a:t>
          </a:r>
          <a:endParaRPr lang="en-US" sz="2400" b="1" dirty="0">
            <a:latin typeface="UVN Mua Thu" panose="03020702040507090A04" pitchFamily="66" charset="0"/>
          </a:endParaRPr>
        </a:p>
      </dgm:t>
    </dgm:pt>
    <dgm:pt modelId="{69DFE135-8993-4E4E-BA39-8A80BFABD34D}" type="parTrans" cxnId="{8270512F-C74A-4299-875A-99318B197EAD}">
      <dgm:prSet/>
      <dgm:spPr/>
      <dgm:t>
        <a:bodyPr/>
        <a:lstStyle/>
        <a:p>
          <a:endParaRPr lang="en-US"/>
        </a:p>
      </dgm:t>
    </dgm:pt>
    <dgm:pt modelId="{80DA3BEF-0590-4E33-A22A-C86A7EE96F4E}" type="sibTrans" cxnId="{8270512F-C74A-4299-875A-99318B197EAD}">
      <dgm:prSet/>
      <dgm:spPr/>
      <dgm:t>
        <a:bodyPr/>
        <a:lstStyle/>
        <a:p>
          <a:endParaRPr lang="en-US"/>
        </a:p>
      </dgm:t>
    </dgm:pt>
    <dgm:pt modelId="{A247C3EF-5527-4423-B4B6-1672B963F9AA}">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a:t>
          </a:r>
          <a:endParaRPr lang="en-US" sz="2400" b="1" dirty="0">
            <a:latin typeface="UVN Mua Thu" panose="03020702040507090A04" pitchFamily="66" charset="0"/>
          </a:endParaRPr>
        </a:p>
      </dgm:t>
    </dgm:pt>
    <dgm:pt modelId="{6EBC0E3A-7A0D-4517-8048-EA04B9857B7D}" type="parTrans" cxnId="{9C65A3FB-FDBF-4222-8D6F-2EA2384DD14E}">
      <dgm:prSet/>
      <dgm:spPr/>
      <dgm:t>
        <a:bodyPr/>
        <a:lstStyle/>
        <a:p>
          <a:endParaRPr lang="en-US"/>
        </a:p>
      </dgm:t>
    </dgm:pt>
    <dgm:pt modelId="{48B9675A-F3FE-4E1B-A336-3D1BC44349B3}" type="sibTrans" cxnId="{9C65A3FB-FDBF-4222-8D6F-2EA2384DD14E}">
      <dgm:prSet/>
      <dgm:spPr/>
      <dgm:t>
        <a:bodyPr/>
        <a:lstStyle/>
        <a:p>
          <a:endParaRPr lang="en-US"/>
        </a:p>
      </dgm:t>
    </dgm:pt>
    <dgm:pt modelId="{623B4C62-1092-6C46-B4FB-C2E923E73C0E}" type="pres">
      <dgm:prSet presAssocID="{B6F72CB3-D217-7C4D-9ADF-FF6EA03B942A}" presName="Name0" presStyleCnt="0">
        <dgm:presLayoutVars>
          <dgm:dir/>
          <dgm:animLvl val="lvl"/>
          <dgm:resizeHandles val="exact"/>
        </dgm:presLayoutVars>
      </dgm:prSet>
      <dgm:spPr/>
    </dgm:pt>
    <dgm:pt modelId="{3984C924-B268-0744-A8C7-B098125538FE}" type="pres">
      <dgm:prSet presAssocID="{5753EDD1-C2D6-5845-9065-48F6FCF8D9FC}" presName="linNode" presStyleCnt="0"/>
      <dgm:spPr/>
    </dgm:pt>
    <dgm:pt modelId="{9054DFC5-DDA0-364D-8DDF-F2B2C0441C18}" type="pres">
      <dgm:prSet presAssocID="{5753EDD1-C2D6-5845-9065-48F6FCF8D9FC}" presName="parentText" presStyleLbl="node1" presStyleIdx="0" presStyleCnt="3" custScaleX="68099">
        <dgm:presLayoutVars>
          <dgm:chMax val="1"/>
          <dgm:bulletEnabled val="1"/>
        </dgm:presLayoutVars>
      </dgm:prSet>
      <dgm:spPr/>
    </dgm:pt>
    <dgm:pt modelId="{85C1BAA5-B27D-614F-9855-54E2396A1D92}" type="pres">
      <dgm:prSet presAssocID="{5753EDD1-C2D6-5845-9065-48F6FCF8D9FC}" presName="descendantText" presStyleLbl="alignAccFollowNode1" presStyleIdx="0" presStyleCnt="3" custScaleX="102343" custScaleY="113639">
        <dgm:presLayoutVars>
          <dgm:bulletEnabled val="1"/>
        </dgm:presLayoutVars>
      </dgm:prSet>
      <dgm:spPr/>
    </dgm:pt>
    <dgm:pt modelId="{9440F336-B4E7-F744-BFB4-1095C85D1C1F}" type="pres">
      <dgm:prSet presAssocID="{7CF6D77A-8644-314A-AC9F-14E872815D9B}" presName="sp" presStyleCnt="0"/>
      <dgm:spPr/>
    </dgm:pt>
    <dgm:pt modelId="{7BB41BFF-BB5B-C946-92DB-549B03262881}" type="pres">
      <dgm:prSet presAssocID="{585D7755-5C65-A149-B3C3-267E5CA8BEE2}" presName="linNode" presStyleCnt="0"/>
      <dgm:spPr/>
    </dgm:pt>
    <dgm:pt modelId="{E429417E-E3D3-1347-9F5F-4CA4D54F14D6}" type="pres">
      <dgm:prSet presAssocID="{585D7755-5C65-A149-B3C3-267E5CA8BEE2}" presName="parentText" presStyleLbl="node1" presStyleIdx="1" presStyleCnt="3" custScaleX="67008">
        <dgm:presLayoutVars>
          <dgm:chMax val="1"/>
          <dgm:bulletEnabled val="1"/>
        </dgm:presLayoutVars>
      </dgm:prSet>
      <dgm:spPr/>
    </dgm:pt>
    <dgm:pt modelId="{9CE2247B-1170-1F4B-85C6-77D840EC97C0}" type="pres">
      <dgm:prSet presAssocID="{585D7755-5C65-A149-B3C3-267E5CA8BEE2}" presName="descendantText" presStyleLbl="alignAccFollowNode1" presStyleIdx="1" presStyleCnt="3" custScaleX="103714" custScaleY="107152">
        <dgm:presLayoutVars>
          <dgm:bulletEnabled val="1"/>
        </dgm:presLayoutVars>
      </dgm:prSet>
      <dgm:spPr/>
    </dgm:pt>
    <dgm:pt modelId="{A38C2CED-8459-CF4A-83FF-08C21139FB37}" type="pres">
      <dgm:prSet presAssocID="{4C463413-89DE-AC4B-B8D5-1ABD0E90F76F}" presName="sp" presStyleCnt="0"/>
      <dgm:spPr/>
    </dgm:pt>
    <dgm:pt modelId="{46B4B0DD-1195-F24F-A2D7-DFF6D5398E51}" type="pres">
      <dgm:prSet presAssocID="{B3CDC8E7-A4F1-3A4F-AE11-E7575476B852}" presName="linNode" presStyleCnt="0"/>
      <dgm:spPr/>
    </dgm:pt>
    <dgm:pt modelId="{3ABEA8E5-EE9D-3541-99A5-DF1DE599B315}" type="pres">
      <dgm:prSet presAssocID="{B3CDC8E7-A4F1-3A4F-AE11-E7575476B852}" presName="parentText" presStyleLbl="node1" presStyleIdx="2" presStyleCnt="3" custScaleX="70658" custScaleY="178618">
        <dgm:presLayoutVars>
          <dgm:chMax val="1"/>
          <dgm:bulletEnabled val="1"/>
        </dgm:presLayoutVars>
      </dgm:prSet>
      <dgm:spPr/>
    </dgm:pt>
    <dgm:pt modelId="{38B72E68-56FB-9546-AA0C-4DF99383CF5F}" type="pres">
      <dgm:prSet presAssocID="{B3CDC8E7-A4F1-3A4F-AE11-E7575476B852}" presName="descendantText" presStyleLbl="alignAccFollowNode1" presStyleIdx="2" presStyleCnt="3" custScaleX="104616" custScaleY="228769" custLinFactNeighborX="-2898">
        <dgm:presLayoutVars>
          <dgm:bulletEnabled val="1"/>
        </dgm:presLayoutVars>
      </dgm:prSet>
      <dgm:spPr/>
    </dgm:pt>
  </dgm:ptLst>
  <dgm:cxnLst>
    <dgm:cxn modelId="{1B5CD113-DA02-49DD-9665-25BBF3122E44}" srcId="{B3CDC8E7-A4F1-3A4F-AE11-E7575476B852}" destId="{BCFE63C2-5F8E-4388-8CE9-A25CFC16F03E}" srcOrd="0" destOrd="0" parTransId="{E179CA98-00DF-45EF-B583-7522FFE73C84}" sibTransId="{0CAA9C28-78AE-45A7-BC97-0E9B251DBFEC}"/>
    <dgm:cxn modelId="{E70B5223-C16D-4930-BCC2-4FBDF94B5572}" srcId="{585D7755-5C65-A149-B3C3-267E5CA8BEE2}" destId="{0325F940-CDFC-47F8-A9D6-4C728104AFD1}" srcOrd="1" destOrd="0" parTransId="{89DEB749-50D0-4DA4-8EAF-CF0DE94B6188}" sibTransId="{584BD0D4-1982-49AF-A3BE-07590C7BA6AC}"/>
    <dgm:cxn modelId="{8270512F-C74A-4299-875A-99318B197EAD}" srcId="{B3CDC8E7-A4F1-3A4F-AE11-E7575476B852}" destId="{8F48C482-EB75-4A85-8B24-664F7E227477}" srcOrd="3" destOrd="0" parTransId="{69DFE135-8993-4E4E-BA39-8A80BFABD34D}" sibTransId="{80DA3BEF-0590-4E33-A22A-C86A7EE96F4E}"/>
    <dgm:cxn modelId="{F8A3F63B-FD22-BB4D-8A0C-F71FD4155873}" srcId="{B6F72CB3-D217-7C4D-9ADF-FF6EA03B942A}" destId="{5753EDD1-C2D6-5845-9065-48F6FCF8D9FC}" srcOrd="0" destOrd="0" parTransId="{8B8D1174-92DD-D545-81D1-CD326DB952CA}" sibTransId="{7CF6D77A-8644-314A-AC9F-14E872815D9B}"/>
    <dgm:cxn modelId="{67C87A3C-7283-A14A-9A81-E392DA00F74C}" srcId="{B6F72CB3-D217-7C4D-9ADF-FF6EA03B942A}" destId="{B3CDC8E7-A4F1-3A4F-AE11-E7575476B852}" srcOrd="2" destOrd="0" parTransId="{4ACA5F6A-9DBB-4841-A8A4-BEF7294E80C9}" sibTransId="{48BDF980-FCFB-9C4E-AB8A-DE4D981142DA}"/>
    <dgm:cxn modelId="{757D425B-2199-DA42-903D-E9D09607488C}" type="presOf" srcId="{B6F72CB3-D217-7C4D-9ADF-FF6EA03B942A}" destId="{623B4C62-1092-6C46-B4FB-C2E923E73C0E}" srcOrd="0" destOrd="0" presId="urn:microsoft.com/office/officeart/2005/8/layout/vList5"/>
    <dgm:cxn modelId="{976F795E-CA6F-154C-A8E1-EF9B244DB3CE}" srcId="{585D7755-5C65-A149-B3C3-267E5CA8BEE2}" destId="{8D618418-EC7E-3046-A82B-B8EB8B1F7996}" srcOrd="0" destOrd="0" parTransId="{B2855C87-40A1-6F45-ABA4-8C240EA1F751}" sibTransId="{6A78594D-B21E-8042-A401-1307B77611A1}"/>
    <dgm:cxn modelId="{9BBE6164-7BFA-4966-9724-6A12FBCDD614}" srcId="{5753EDD1-C2D6-5845-9065-48F6FCF8D9FC}" destId="{53070EB3-DB08-4F39-BC21-2C48E1B7E68C}" srcOrd="1" destOrd="0" parTransId="{C5183612-CFA5-4C0B-964E-65E7F61BB081}" sibTransId="{455C9CF7-ED20-44F5-9990-C327CFE763AE}"/>
    <dgm:cxn modelId="{FC4F2C67-98FD-4324-B742-327F6A90FB13}" type="presOf" srcId="{9C4DC464-D97A-4638-9054-A550C04F77C4}" destId="{38B72E68-56FB-9546-AA0C-4DF99383CF5F}" srcOrd="0" destOrd="2" presId="urn:microsoft.com/office/officeart/2005/8/layout/vList5"/>
    <dgm:cxn modelId="{9F36116C-3AE8-4D77-8054-079C6E456D9C}" type="presOf" srcId="{0325F940-CDFC-47F8-A9D6-4C728104AFD1}" destId="{9CE2247B-1170-1F4B-85C6-77D840EC97C0}" srcOrd="0" destOrd="1" presId="urn:microsoft.com/office/officeart/2005/8/layout/vList5"/>
    <dgm:cxn modelId="{3B9B396C-D4DB-7147-B357-F79FD1B25F0D}" srcId="{B6F72CB3-D217-7C4D-9ADF-FF6EA03B942A}" destId="{585D7755-5C65-A149-B3C3-267E5CA8BEE2}" srcOrd="1" destOrd="0" parTransId="{E02BEA41-4B74-DD41-9661-42FD89A371E2}" sibTransId="{4C463413-89DE-AC4B-B8D5-1ABD0E90F76F}"/>
    <dgm:cxn modelId="{EDCC9450-94EE-E341-B475-0E158DCD44D4}" type="presOf" srcId="{8D618418-EC7E-3046-A82B-B8EB8B1F7996}" destId="{9CE2247B-1170-1F4B-85C6-77D840EC97C0}" srcOrd="0" destOrd="0" presId="urn:microsoft.com/office/officeart/2005/8/layout/vList5"/>
    <dgm:cxn modelId="{7D907973-87FD-494B-88AC-7C4D8D3F2E24}" type="presOf" srcId="{A247C3EF-5527-4423-B4B6-1672B963F9AA}" destId="{38B72E68-56FB-9546-AA0C-4DF99383CF5F}" srcOrd="0" destOrd="4" presId="urn:microsoft.com/office/officeart/2005/8/layout/vList5"/>
    <dgm:cxn modelId="{D5874574-294F-A740-B542-C8C2C3C38A8D}" type="presOf" srcId="{585D7755-5C65-A149-B3C3-267E5CA8BEE2}" destId="{E429417E-E3D3-1347-9F5F-4CA4D54F14D6}" srcOrd="0" destOrd="0" presId="urn:microsoft.com/office/officeart/2005/8/layout/vList5"/>
    <dgm:cxn modelId="{2E42C456-6875-4D41-841C-DB443BD82E4B}" type="presOf" srcId="{53070EB3-DB08-4F39-BC21-2C48E1B7E68C}" destId="{85C1BAA5-B27D-614F-9855-54E2396A1D92}" srcOrd="0" destOrd="1" presId="urn:microsoft.com/office/officeart/2005/8/layout/vList5"/>
    <dgm:cxn modelId="{859EAD77-798A-459D-B1F8-4C5A78D74AC9}" type="presOf" srcId="{BCFE63C2-5F8E-4388-8CE9-A25CFC16F03E}" destId="{38B72E68-56FB-9546-AA0C-4DF99383CF5F}" srcOrd="0" destOrd="0" presId="urn:microsoft.com/office/officeart/2005/8/layout/vList5"/>
    <dgm:cxn modelId="{260E0492-D577-4024-A9E2-627AE5759422}" type="presOf" srcId="{8F48C482-EB75-4A85-8B24-664F7E227477}" destId="{38B72E68-56FB-9546-AA0C-4DF99383CF5F}" srcOrd="0" destOrd="3" presId="urn:microsoft.com/office/officeart/2005/8/layout/vList5"/>
    <dgm:cxn modelId="{E6E2E6A8-E6F6-E44F-8AB8-8D5A651F0419}" type="presOf" srcId="{B8B8F668-0F41-1046-ADC7-FD6F20B80312}" destId="{85C1BAA5-B27D-614F-9855-54E2396A1D92}" srcOrd="0" destOrd="0" presId="urn:microsoft.com/office/officeart/2005/8/layout/vList5"/>
    <dgm:cxn modelId="{79E3F8D0-5198-7643-B56B-E5959EDE7375}" type="presOf" srcId="{5753EDD1-C2D6-5845-9065-48F6FCF8D9FC}" destId="{9054DFC5-DDA0-364D-8DDF-F2B2C0441C18}" srcOrd="0" destOrd="0" presId="urn:microsoft.com/office/officeart/2005/8/layout/vList5"/>
    <dgm:cxn modelId="{DF0B4FD7-FF1B-418D-B0AA-E25A387A3CE3}" type="presOf" srcId="{5F47F01E-05AF-4B07-925B-4F4C9305AB38}" destId="{38B72E68-56FB-9546-AA0C-4DF99383CF5F}" srcOrd="0" destOrd="1" presId="urn:microsoft.com/office/officeart/2005/8/layout/vList5"/>
    <dgm:cxn modelId="{16031BE7-FD48-46D8-8797-F71CCE89AF06}" srcId="{B3CDC8E7-A4F1-3A4F-AE11-E7575476B852}" destId="{9C4DC464-D97A-4638-9054-A550C04F77C4}" srcOrd="2" destOrd="0" parTransId="{68FD00CD-AC32-4999-A672-5E37A474194B}" sibTransId="{40AF98AE-588A-4BC4-9433-49FEF2274649}"/>
    <dgm:cxn modelId="{F36230E9-7351-D84F-B9BA-1355E1A1D763}" srcId="{5753EDD1-C2D6-5845-9065-48F6FCF8D9FC}" destId="{B8B8F668-0F41-1046-ADC7-FD6F20B80312}" srcOrd="0" destOrd="0" parTransId="{9D2AAB54-E66B-3140-8FEC-24F69AAD40BC}" sibTransId="{043B39B7-A961-9A45-B23F-62699BD20802}"/>
    <dgm:cxn modelId="{1A5D49E9-9F29-D44B-8CF4-6AE6236FE5F6}" type="presOf" srcId="{B3CDC8E7-A4F1-3A4F-AE11-E7575476B852}" destId="{3ABEA8E5-EE9D-3541-99A5-DF1DE599B315}" srcOrd="0" destOrd="0" presId="urn:microsoft.com/office/officeart/2005/8/layout/vList5"/>
    <dgm:cxn modelId="{AFA323F4-ED1A-4297-9E1A-099E5EDC6B9D}" srcId="{B3CDC8E7-A4F1-3A4F-AE11-E7575476B852}" destId="{5F47F01E-05AF-4B07-925B-4F4C9305AB38}" srcOrd="1" destOrd="0" parTransId="{3D8EA351-AB1E-494B-AEF2-169EB35DC2F3}" sibTransId="{146979B9-013A-45B1-9D57-EA7248532D4C}"/>
    <dgm:cxn modelId="{9C65A3FB-FDBF-4222-8D6F-2EA2384DD14E}" srcId="{B3CDC8E7-A4F1-3A4F-AE11-E7575476B852}" destId="{A247C3EF-5527-4423-B4B6-1672B963F9AA}" srcOrd="4" destOrd="0" parTransId="{6EBC0E3A-7A0D-4517-8048-EA04B9857B7D}" sibTransId="{48B9675A-F3FE-4E1B-A336-3D1BC44349B3}"/>
    <dgm:cxn modelId="{54149125-3811-6149-A5B8-6A79BF67CE2C}" type="presParOf" srcId="{623B4C62-1092-6C46-B4FB-C2E923E73C0E}" destId="{3984C924-B268-0744-A8C7-B098125538FE}" srcOrd="0" destOrd="0" presId="urn:microsoft.com/office/officeart/2005/8/layout/vList5"/>
    <dgm:cxn modelId="{62C64D4E-2E7C-0B44-837C-4DFB70FDF080}" type="presParOf" srcId="{3984C924-B268-0744-A8C7-B098125538FE}" destId="{9054DFC5-DDA0-364D-8DDF-F2B2C0441C18}" srcOrd="0" destOrd="0" presId="urn:microsoft.com/office/officeart/2005/8/layout/vList5"/>
    <dgm:cxn modelId="{375FB4E8-71F7-EB41-BB61-2E49F745AC59}" type="presParOf" srcId="{3984C924-B268-0744-A8C7-B098125538FE}" destId="{85C1BAA5-B27D-614F-9855-54E2396A1D92}" srcOrd="1" destOrd="0" presId="urn:microsoft.com/office/officeart/2005/8/layout/vList5"/>
    <dgm:cxn modelId="{B412DF5F-A92D-834F-8E75-89E3219AEDCD}" type="presParOf" srcId="{623B4C62-1092-6C46-B4FB-C2E923E73C0E}" destId="{9440F336-B4E7-F744-BFB4-1095C85D1C1F}" srcOrd="1" destOrd="0" presId="urn:microsoft.com/office/officeart/2005/8/layout/vList5"/>
    <dgm:cxn modelId="{F8687D79-1FEF-E040-AB28-42AB4402837B}" type="presParOf" srcId="{623B4C62-1092-6C46-B4FB-C2E923E73C0E}" destId="{7BB41BFF-BB5B-C946-92DB-549B03262881}" srcOrd="2" destOrd="0" presId="urn:microsoft.com/office/officeart/2005/8/layout/vList5"/>
    <dgm:cxn modelId="{E4F1BF1F-2523-234B-9007-E207819C21B6}" type="presParOf" srcId="{7BB41BFF-BB5B-C946-92DB-549B03262881}" destId="{E429417E-E3D3-1347-9F5F-4CA4D54F14D6}" srcOrd="0" destOrd="0" presId="urn:microsoft.com/office/officeart/2005/8/layout/vList5"/>
    <dgm:cxn modelId="{02FF3F92-BD20-C64E-9A85-8BD929546985}" type="presParOf" srcId="{7BB41BFF-BB5B-C946-92DB-549B03262881}" destId="{9CE2247B-1170-1F4B-85C6-77D840EC97C0}" srcOrd="1" destOrd="0" presId="urn:microsoft.com/office/officeart/2005/8/layout/vList5"/>
    <dgm:cxn modelId="{499FABAB-E777-9F4D-9FF5-CF1ACCA9FCB4}" type="presParOf" srcId="{623B4C62-1092-6C46-B4FB-C2E923E73C0E}" destId="{A38C2CED-8459-CF4A-83FF-08C21139FB37}" srcOrd="3" destOrd="0" presId="urn:microsoft.com/office/officeart/2005/8/layout/vList5"/>
    <dgm:cxn modelId="{72B6D302-2243-B948-98DB-0FE226DB4454}" type="presParOf" srcId="{623B4C62-1092-6C46-B4FB-C2E923E73C0E}" destId="{46B4B0DD-1195-F24F-A2D7-DFF6D5398E51}" srcOrd="4" destOrd="0" presId="urn:microsoft.com/office/officeart/2005/8/layout/vList5"/>
    <dgm:cxn modelId="{DD9105FD-43FF-6F40-B71C-5DF08A54E09F}" type="presParOf" srcId="{46B4B0DD-1195-F24F-A2D7-DFF6D5398E51}" destId="{3ABEA8E5-EE9D-3541-99A5-DF1DE599B315}" srcOrd="0" destOrd="0" presId="urn:microsoft.com/office/officeart/2005/8/layout/vList5"/>
    <dgm:cxn modelId="{DB836FD9-E857-3349-9560-DA17BDADB154}" type="presParOf" srcId="{46B4B0DD-1195-F24F-A2D7-DFF6D5398E51}" destId="{38B72E68-56FB-9546-AA0C-4DF99383CF5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72CB3-D217-7C4D-9ADF-FF6EA03B942A}" type="doc">
      <dgm:prSet loTypeId="urn:microsoft.com/office/officeart/2005/8/layout/vList5" loCatId="" qsTypeId="urn:microsoft.com/office/officeart/2005/8/quickstyle/simple2" qsCatId="simple" csTypeId="urn:microsoft.com/office/officeart/2005/8/colors/accent1_2" csCatId="accent1" phldr="1"/>
      <dgm:spPr/>
      <dgm:t>
        <a:bodyPr/>
        <a:lstStyle/>
        <a:p>
          <a:endParaRPr lang="en-US"/>
        </a:p>
      </dgm:t>
    </dgm:pt>
    <dgm:pt modelId="{5753EDD1-C2D6-5845-9065-48F6FCF8D9FC}">
      <dgm:prSet phldrT="[Text]" custT="1"/>
      <dgm:spPr>
        <a:solidFill>
          <a:schemeClr val="accent5">
            <a:lumMod val="50000"/>
          </a:schemeClr>
        </a:solidFill>
      </dgm:spPr>
      <dgm:t>
        <a:bodyPr/>
        <a:lstStyle/>
        <a:p>
          <a:r>
            <a:rPr lang="en-US" sz="2800" b="1" dirty="0" err="1">
              <a:latin typeface="UVN Mua Thu" panose="03020702040507090A04" pitchFamily="66" charset="0"/>
            </a:rPr>
            <a:t>Lời</a:t>
          </a:r>
          <a:r>
            <a:rPr lang="en-US" sz="2800" b="1" dirty="0">
              <a:latin typeface="UVN Mua Thu" panose="03020702040507090A04" pitchFamily="66" charset="0"/>
            </a:rPr>
            <a:t> </a:t>
          </a:r>
          <a:r>
            <a:rPr lang="en-US" sz="2800" b="1" dirty="0" err="1">
              <a:latin typeface="UVN Mua Thu" panose="03020702040507090A04" pitchFamily="66" charset="0"/>
            </a:rPr>
            <a:t>nói</a:t>
          </a:r>
          <a:r>
            <a:rPr lang="en-US" sz="2800" b="1" dirty="0">
              <a:latin typeface="UVN Mua Thu" panose="03020702040507090A04" pitchFamily="66" charset="0"/>
            </a:rPr>
            <a:t>, </a:t>
          </a:r>
          <a:r>
            <a:rPr lang="en-US" sz="2800" b="1" dirty="0" err="1">
              <a:latin typeface="UVN Mua Thu" panose="03020702040507090A04" pitchFamily="66" charset="0"/>
            </a:rPr>
            <a:t>giọng</a:t>
          </a:r>
          <a:r>
            <a:rPr lang="en-US" sz="2800" b="1" dirty="0">
              <a:latin typeface="UVN Mua Thu" panose="03020702040507090A04" pitchFamily="66" charset="0"/>
            </a:rPr>
            <a:t> </a:t>
          </a:r>
          <a:r>
            <a:rPr lang="en-US" sz="2800" b="1" dirty="0" err="1">
              <a:latin typeface="UVN Mua Thu" panose="03020702040507090A04" pitchFamily="66" charset="0"/>
            </a:rPr>
            <a:t>điệu</a:t>
          </a:r>
          <a:endParaRPr lang="en-US" sz="2800" b="1" dirty="0">
            <a:latin typeface="UVN Mua Thu" panose="03020702040507090A04" pitchFamily="66" charset="0"/>
          </a:endParaRPr>
        </a:p>
      </dgm:t>
    </dgm:pt>
    <dgm:pt modelId="{8B8D1174-92DD-D545-81D1-CD326DB952CA}" type="parTrans" cxnId="{F8A3F63B-FD22-BB4D-8A0C-F71FD4155873}">
      <dgm:prSet/>
      <dgm:spPr/>
      <dgm:t>
        <a:bodyPr/>
        <a:lstStyle/>
        <a:p>
          <a:endParaRPr lang="en-US" b="1">
            <a:latin typeface="UVN Mua Thu" panose="03020702040507090A04" pitchFamily="66" charset="0"/>
          </a:endParaRPr>
        </a:p>
      </dgm:t>
    </dgm:pt>
    <dgm:pt modelId="{7CF6D77A-8644-314A-AC9F-14E872815D9B}" type="sibTrans" cxnId="{F8A3F63B-FD22-BB4D-8A0C-F71FD4155873}">
      <dgm:prSet/>
      <dgm:spPr/>
      <dgm:t>
        <a:bodyPr/>
        <a:lstStyle/>
        <a:p>
          <a:endParaRPr lang="en-US" b="1">
            <a:latin typeface="UVN Mua Thu" panose="03020702040507090A04" pitchFamily="66" charset="0"/>
          </a:endParaRPr>
        </a:p>
      </dgm:t>
    </dgm:pt>
    <dgm:pt modelId="{B8B8F668-0F41-1046-ADC7-FD6F20B80312}">
      <dgm:prSet phldrT="[Text]" custT="1"/>
      <dgm:spPr>
        <a:solidFill>
          <a:schemeClr val="accent5">
            <a:lumMod val="20000"/>
            <a:lumOff val="80000"/>
            <a:alpha val="90000"/>
          </a:schemeClr>
        </a:solidFill>
      </dgm:spPr>
      <dgm:t>
        <a:bodyPr/>
        <a:lstStyle/>
        <a:p>
          <a:r>
            <a:rPr lang="en-US" sz="2800" b="1" dirty="0" err="1">
              <a:latin typeface="UVN Mua Thu" panose="03020702040507090A04" pitchFamily="66" charset="0"/>
            </a:rPr>
            <a:t>Thét</a:t>
          </a:r>
          <a:r>
            <a:rPr lang="en-US" sz="2800" b="1" dirty="0">
              <a:latin typeface="UVN Mua Thu" panose="03020702040507090A04" pitchFamily="66" charset="0"/>
            </a:rPr>
            <a:t>, </a:t>
          </a:r>
          <a:r>
            <a:rPr lang="en-US" sz="2800" b="1" dirty="0" err="1">
              <a:latin typeface="UVN Mua Thu" panose="03020702040507090A04" pitchFamily="66" charset="0"/>
            </a:rPr>
            <a:t>giọng</a:t>
          </a:r>
          <a:r>
            <a:rPr lang="en-US" sz="2800" b="1" dirty="0">
              <a:latin typeface="UVN Mua Thu" panose="03020702040507090A04" pitchFamily="66" charset="0"/>
            </a:rPr>
            <a:t> </a:t>
          </a:r>
          <a:r>
            <a:rPr lang="en-US" sz="2800" b="1" dirty="0" err="1">
              <a:latin typeface="UVN Mua Thu" panose="03020702040507090A04" pitchFamily="66" charset="0"/>
            </a:rPr>
            <a:t>khàn</a:t>
          </a:r>
          <a:r>
            <a:rPr lang="en-US" sz="2800" b="1" dirty="0">
              <a:latin typeface="UVN Mua Thu" panose="03020702040507090A04" pitchFamily="66" charset="0"/>
            </a:rPr>
            <a:t> </a:t>
          </a:r>
          <a:r>
            <a:rPr lang="en-US" sz="2800" b="1" dirty="0" err="1">
              <a:latin typeface="UVN Mua Thu" panose="03020702040507090A04" pitchFamily="66" charset="0"/>
            </a:rPr>
            <a:t>khàn</a:t>
          </a:r>
          <a:endParaRPr lang="en-US" sz="2800" b="1" dirty="0">
            <a:latin typeface="UVN Mua Thu" panose="03020702040507090A04" pitchFamily="66" charset="0"/>
          </a:endParaRPr>
        </a:p>
      </dgm:t>
    </dgm:pt>
    <dgm:pt modelId="{9D2AAB54-E66B-3140-8FEC-24F69AAD40BC}" type="parTrans" cxnId="{F36230E9-7351-D84F-B9BA-1355E1A1D763}">
      <dgm:prSet/>
      <dgm:spPr/>
      <dgm:t>
        <a:bodyPr/>
        <a:lstStyle/>
        <a:p>
          <a:endParaRPr lang="en-US" b="1">
            <a:latin typeface="UVN Mua Thu" panose="03020702040507090A04" pitchFamily="66" charset="0"/>
          </a:endParaRPr>
        </a:p>
      </dgm:t>
    </dgm:pt>
    <dgm:pt modelId="{043B39B7-A961-9A45-B23F-62699BD20802}" type="sibTrans" cxnId="{F36230E9-7351-D84F-B9BA-1355E1A1D763}">
      <dgm:prSet/>
      <dgm:spPr/>
      <dgm:t>
        <a:bodyPr/>
        <a:lstStyle/>
        <a:p>
          <a:endParaRPr lang="en-US" b="1">
            <a:latin typeface="UVN Mua Thu" panose="03020702040507090A04" pitchFamily="66" charset="0"/>
          </a:endParaRPr>
        </a:p>
      </dgm:t>
    </dgm:pt>
    <dgm:pt modelId="{3CA1380E-A391-934B-BFA2-3F84C84E0468}">
      <dgm:prSet phldrT="[Text]" custT="1"/>
      <dgm:spPr>
        <a:solidFill>
          <a:schemeClr val="accent5">
            <a:lumMod val="20000"/>
            <a:lumOff val="80000"/>
            <a:alpha val="90000"/>
          </a:schemeClr>
        </a:solidFill>
      </dgm:spPr>
      <dgm:t>
        <a:bodyPr/>
        <a:lstStyle/>
        <a:p>
          <a:r>
            <a:rPr lang="en-US" sz="2800" b="1" dirty="0" err="1">
              <a:latin typeface="UVN Mua Thu" panose="03020702040507090A04" pitchFamily="66" charset="0"/>
            </a:rPr>
            <a:t>Quát</a:t>
          </a:r>
          <a:r>
            <a:rPr lang="en-US" sz="2800" b="1" dirty="0">
              <a:latin typeface="UVN Mua Thu" panose="03020702040507090A04" pitchFamily="66" charset="0"/>
            </a:rPr>
            <a:t>, </a:t>
          </a:r>
          <a:r>
            <a:rPr lang="en-US" sz="2800" b="1" dirty="0" err="1">
              <a:latin typeface="UVN Mua Thu" panose="03020702040507090A04" pitchFamily="66" charset="0"/>
            </a:rPr>
            <a:t>giọng</a:t>
          </a:r>
          <a:r>
            <a:rPr lang="en-US" sz="2800" b="1" dirty="0">
              <a:latin typeface="UVN Mua Thu" panose="03020702040507090A04" pitchFamily="66" charset="0"/>
            </a:rPr>
            <a:t> </a:t>
          </a:r>
          <a:r>
            <a:rPr lang="en-US" sz="2800" b="1" dirty="0" err="1">
              <a:latin typeface="UVN Mua Thu" panose="03020702040507090A04" pitchFamily="66" charset="0"/>
            </a:rPr>
            <a:t>hầm</a:t>
          </a:r>
          <a:r>
            <a:rPr lang="en-US" sz="2800" b="1" dirty="0">
              <a:latin typeface="UVN Mua Thu" panose="03020702040507090A04" pitchFamily="66" charset="0"/>
            </a:rPr>
            <a:t> </a:t>
          </a:r>
          <a:r>
            <a:rPr lang="en-US" sz="2800" b="1" dirty="0" err="1">
              <a:latin typeface="UVN Mua Thu" panose="03020702040507090A04" pitchFamily="66" charset="0"/>
            </a:rPr>
            <a:t>hè</a:t>
          </a:r>
          <a:r>
            <a:rPr lang="en-US" sz="2800" b="1" dirty="0">
              <a:latin typeface="UVN Mua Thu" panose="03020702040507090A04" pitchFamily="66" charset="0"/>
            </a:rPr>
            <a:t>, </a:t>
          </a:r>
          <a:r>
            <a:rPr lang="en-US" sz="2800" b="1" dirty="0" err="1">
              <a:latin typeface="UVN Mua Thu" panose="03020702040507090A04" pitchFamily="66" charset="0"/>
            </a:rPr>
            <a:t>chửi</a:t>
          </a:r>
          <a:r>
            <a:rPr lang="en-US" sz="2800" b="1" dirty="0">
              <a:latin typeface="UVN Mua Thu" panose="03020702040507090A04" pitchFamily="66" charset="0"/>
            </a:rPr>
            <a:t> </a:t>
          </a:r>
          <a:r>
            <a:rPr lang="en-US" sz="2800" b="1" dirty="0" err="1">
              <a:latin typeface="UVN Mua Thu" panose="03020702040507090A04" pitchFamily="66" charset="0"/>
            </a:rPr>
            <a:t>mắng</a:t>
          </a:r>
          <a:endParaRPr lang="en-US" sz="2800" b="1" dirty="0">
            <a:latin typeface="UVN Mua Thu" panose="03020702040507090A04" pitchFamily="66" charset="0"/>
          </a:endParaRPr>
        </a:p>
      </dgm:t>
    </dgm:pt>
    <dgm:pt modelId="{7C630A07-1D37-3246-83F2-9202A26280CB}" type="parTrans" cxnId="{A686A5C7-C4E2-124E-BBFB-5DBD25EC4C9C}">
      <dgm:prSet/>
      <dgm:spPr/>
      <dgm:t>
        <a:bodyPr/>
        <a:lstStyle/>
        <a:p>
          <a:endParaRPr lang="en-US" b="1">
            <a:latin typeface="UVN Mua Thu" panose="03020702040507090A04" pitchFamily="66" charset="0"/>
          </a:endParaRPr>
        </a:p>
      </dgm:t>
    </dgm:pt>
    <dgm:pt modelId="{69C65AC6-E1EC-9B4E-90A5-3963F5686E54}" type="sibTrans" cxnId="{A686A5C7-C4E2-124E-BBFB-5DBD25EC4C9C}">
      <dgm:prSet/>
      <dgm:spPr/>
      <dgm:t>
        <a:bodyPr/>
        <a:lstStyle/>
        <a:p>
          <a:endParaRPr lang="en-US" b="1">
            <a:latin typeface="UVN Mua Thu" panose="03020702040507090A04" pitchFamily="66" charset="0"/>
          </a:endParaRPr>
        </a:p>
      </dgm:t>
    </dgm:pt>
    <dgm:pt modelId="{B3CDC8E7-A4F1-3A4F-AE11-E7575476B852}">
      <dgm:prSet phldrT="[Text]" custT="1"/>
      <dgm:spPr>
        <a:solidFill>
          <a:schemeClr val="accent5">
            <a:lumMod val="50000"/>
          </a:schemeClr>
        </a:solidFill>
      </dgm:spPr>
      <dgm:t>
        <a:bodyPr/>
        <a:lstStyle/>
        <a:p>
          <a:r>
            <a:rPr lang="en-US" sz="2800" b="1" dirty="0" err="1">
              <a:latin typeface="UVN Mua Thu" panose="03020702040507090A04" pitchFamily="66" charset="0"/>
            </a:rPr>
            <a:t>Hành</a:t>
          </a:r>
          <a:r>
            <a:rPr lang="en-US" sz="2800" b="1" dirty="0">
              <a:latin typeface="UVN Mua Thu" panose="03020702040507090A04" pitchFamily="66" charset="0"/>
            </a:rPr>
            <a:t> </a:t>
          </a:r>
          <a:r>
            <a:rPr lang="en-US" sz="2800" b="1" dirty="0" err="1">
              <a:latin typeface="UVN Mua Thu" panose="03020702040507090A04" pitchFamily="66" charset="0"/>
            </a:rPr>
            <a:t>động</a:t>
          </a:r>
          <a:endParaRPr lang="en-US" sz="2800" b="1" dirty="0">
            <a:latin typeface="UVN Mua Thu" panose="03020702040507090A04" pitchFamily="66" charset="0"/>
          </a:endParaRPr>
        </a:p>
      </dgm:t>
    </dgm:pt>
    <dgm:pt modelId="{4ACA5F6A-9DBB-4841-A8A4-BEF7294E80C9}" type="parTrans" cxnId="{67C87A3C-7283-A14A-9A81-E392DA00F74C}">
      <dgm:prSet/>
      <dgm:spPr/>
      <dgm:t>
        <a:bodyPr/>
        <a:lstStyle/>
        <a:p>
          <a:endParaRPr lang="en-US" b="1">
            <a:latin typeface="UVN Mua Thu" panose="03020702040507090A04" pitchFamily="66" charset="0"/>
          </a:endParaRPr>
        </a:p>
      </dgm:t>
    </dgm:pt>
    <dgm:pt modelId="{48BDF980-FCFB-9C4E-AB8A-DE4D981142DA}" type="sibTrans" cxnId="{67C87A3C-7283-A14A-9A81-E392DA00F74C}">
      <dgm:prSet/>
      <dgm:spPr/>
      <dgm:t>
        <a:bodyPr/>
        <a:lstStyle/>
        <a:p>
          <a:endParaRPr lang="en-US" b="1">
            <a:latin typeface="UVN Mua Thu" panose="03020702040507090A04" pitchFamily="66" charset="0"/>
          </a:endParaRPr>
        </a:p>
      </dgm:t>
    </dgm:pt>
    <dgm:pt modelId="{9ED910FF-8277-414C-90D7-482446EDA488}">
      <dgm:prSet phldrT="[Text]" custT="1"/>
      <dgm:spPr>
        <a:solidFill>
          <a:schemeClr val="accent5">
            <a:lumMod val="20000"/>
            <a:lumOff val="80000"/>
            <a:alpha val="90000"/>
          </a:schemeClr>
        </a:solidFill>
      </dgm:spPr>
      <dgm:t>
        <a:bodyPr/>
        <a:lstStyle/>
        <a:p>
          <a:r>
            <a:rPr lang="en-US" sz="2400" b="1" dirty="0" err="1">
              <a:latin typeface="UVN Mua Thu" panose="03020702040507090A04" pitchFamily="66" charset="0"/>
            </a:rPr>
            <a:t>Sầm</a:t>
          </a:r>
          <a:r>
            <a:rPr lang="en-US" sz="2400" b="1" dirty="0">
              <a:latin typeface="UVN Mua Thu" panose="03020702040507090A04" pitchFamily="66" charset="0"/>
            </a:rPr>
            <a:t> </a:t>
          </a:r>
          <a:r>
            <a:rPr lang="en-US" sz="2400" b="1" dirty="0" err="1">
              <a:latin typeface="UVN Mua Thu" panose="03020702040507090A04" pitchFamily="66" charset="0"/>
            </a:rPr>
            <a:t>sập</a:t>
          </a:r>
          <a:r>
            <a:rPr lang="en-US" sz="2400" b="1" dirty="0">
              <a:latin typeface="UVN Mua Thu" panose="03020702040507090A04" pitchFamily="66" charset="0"/>
            </a:rPr>
            <a:t> </a:t>
          </a:r>
          <a:r>
            <a:rPr lang="en-US" sz="2400" b="1" dirty="0" err="1">
              <a:latin typeface="UVN Mua Thu" panose="03020702040507090A04" pitchFamily="66" charset="0"/>
            </a:rPr>
            <a:t>tiến</a:t>
          </a:r>
          <a:r>
            <a:rPr lang="en-US" sz="2400" b="1" dirty="0">
              <a:latin typeface="UVN Mua Thu" panose="03020702040507090A04" pitchFamily="66" charset="0"/>
            </a:rPr>
            <a:t> </a:t>
          </a:r>
          <a:r>
            <a:rPr lang="en-US" sz="2400" b="1" dirty="0" err="1">
              <a:latin typeface="UVN Mua Thu" panose="03020702040507090A04" pitchFamily="66" charset="0"/>
            </a:rPr>
            <a:t>vào</a:t>
          </a:r>
          <a:r>
            <a:rPr lang="en-US" sz="2400" b="1" dirty="0">
              <a:latin typeface="UVN Mua Thu" panose="03020702040507090A04" pitchFamily="66" charset="0"/>
            </a:rPr>
            <a:t> </a:t>
          </a:r>
          <a:r>
            <a:rPr lang="en-US" sz="2400" b="1" dirty="0">
              <a:latin typeface="UVN Mua Thu" panose="03020702040507090A04" pitchFamily="66" charset="0"/>
              <a:sym typeface="Wingdings" pitchFamily="2" charset="2"/>
            </a:rPr>
            <a:t> </a:t>
          </a:r>
          <a:r>
            <a:rPr lang="en-US" sz="2400" b="1" err="1">
              <a:latin typeface="UVN Mua Thu" panose="03020702040507090A04" pitchFamily="66" charset="0"/>
              <a:sym typeface="Wingdings" pitchFamily="2" charset="2"/>
            </a:rPr>
            <a:t>chỉ</a:t>
          </a:r>
          <a:r>
            <a:rPr lang="en-US" sz="2400" b="1">
              <a:latin typeface="UVN Mua Thu" panose="03020702040507090A04" pitchFamily="66" charset="0"/>
              <a:sym typeface="Wingdings" pitchFamily="2" charset="2"/>
            </a:rPr>
            <a:t> vào mặt</a:t>
          </a:r>
          <a:endParaRPr lang="en-US" sz="2400" b="1" dirty="0">
            <a:latin typeface="UVN Mua Thu" panose="03020702040507090A04" pitchFamily="66" charset="0"/>
          </a:endParaRPr>
        </a:p>
      </dgm:t>
    </dgm:pt>
    <dgm:pt modelId="{4F0F80BD-2415-AE42-8C57-7085F31B8933}" type="parTrans" cxnId="{518062FC-9720-0547-AC7C-256AF07D0A47}">
      <dgm:prSet/>
      <dgm:spPr/>
      <dgm:t>
        <a:bodyPr/>
        <a:lstStyle/>
        <a:p>
          <a:endParaRPr lang="en-US" b="1">
            <a:latin typeface="UVN Mua Thu" panose="03020702040507090A04" pitchFamily="66" charset="0"/>
          </a:endParaRPr>
        </a:p>
      </dgm:t>
    </dgm:pt>
    <dgm:pt modelId="{EFB6EB60-3FBC-A24E-BDBA-82C282DEA97E}" type="sibTrans" cxnId="{518062FC-9720-0547-AC7C-256AF07D0A47}">
      <dgm:prSet/>
      <dgm:spPr/>
      <dgm:t>
        <a:bodyPr/>
        <a:lstStyle/>
        <a:p>
          <a:endParaRPr lang="en-US" b="1">
            <a:latin typeface="UVN Mua Thu" panose="03020702040507090A04" pitchFamily="66" charset="0"/>
          </a:endParaRPr>
        </a:p>
      </dgm:t>
    </dgm:pt>
    <dgm:pt modelId="{585D7755-5C65-A149-B3C3-267E5CA8BEE2}">
      <dgm:prSet custT="1"/>
      <dgm:spPr>
        <a:solidFill>
          <a:schemeClr val="accent5">
            <a:lumMod val="50000"/>
          </a:schemeClr>
        </a:solidFill>
      </dgm:spPr>
      <dgm:t>
        <a:bodyPr/>
        <a:lstStyle/>
        <a:p>
          <a:r>
            <a:rPr lang="en-US" sz="2800" b="1" err="1">
              <a:latin typeface="UVN Mua Thu" panose="03020702040507090A04" pitchFamily="66" charset="0"/>
            </a:rPr>
            <a:t>Cách</a:t>
          </a:r>
          <a:r>
            <a:rPr lang="en-US" sz="2800" b="1">
              <a:latin typeface="UVN Mua Thu" panose="03020702040507090A04" pitchFamily="66" charset="0"/>
            </a:rPr>
            <a:t>    xưng </a:t>
          </a:r>
          <a:r>
            <a:rPr lang="en-US" sz="2800" b="1" dirty="0">
              <a:latin typeface="UVN Mua Thu" panose="03020702040507090A04" pitchFamily="66" charset="0"/>
            </a:rPr>
            <a:t>hô</a:t>
          </a:r>
        </a:p>
      </dgm:t>
    </dgm:pt>
    <dgm:pt modelId="{E02BEA41-4B74-DD41-9661-42FD89A371E2}" type="parTrans" cxnId="{3B9B396C-D4DB-7147-B357-F79FD1B25F0D}">
      <dgm:prSet/>
      <dgm:spPr/>
      <dgm:t>
        <a:bodyPr/>
        <a:lstStyle/>
        <a:p>
          <a:endParaRPr lang="en-US" b="1">
            <a:latin typeface="UVN Mua Thu" panose="03020702040507090A04" pitchFamily="66" charset="0"/>
          </a:endParaRPr>
        </a:p>
      </dgm:t>
    </dgm:pt>
    <dgm:pt modelId="{4C463413-89DE-AC4B-B8D5-1ABD0E90F76F}" type="sibTrans" cxnId="{3B9B396C-D4DB-7147-B357-F79FD1B25F0D}">
      <dgm:prSet/>
      <dgm:spPr/>
      <dgm:t>
        <a:bodyPr/>
        <a:lstStyle/>
        <a:p>
          <a:endParaRPr lang="en-US" b="1">
            <a:latin typeface="UVN Mua Thu" panose="03020702040507090A04" pitchFamily="66" charset="0"/>
          </a:endParaRPr>
        </a:p>
      </dgm:t>
    </dgm:pt>
    <dgm:pt modelId="{8D618418-EC7E-3046-A82B-B8EB8B1F7996}">
      <dgm:prSet custT="1"/>
      <dgm:spPr>
        <a:solidFill>
          <a:schemeClr val="accent5">
            <a:lumMod val="20000"/>
            <a:lumOff val="80000"/>
            <a:alpha val="90000"/>
          </a:schemeClr>
        </a:solidFill>
      </dgm:spPr>
      <dgm:t>
        <a:bodyPr/>
        <a:lstStyle/>
        <a:p>
          <a:r>
            <a:rPr lang="en-US" sz="2800" b="1" dirty="0" err="1">
              <a:latin typeface="UVN Mua Thu" panose="03020702040507090A04" pitchFamily="66" charset="0"/>
            </a:rPr>
            <a:t>Ông</a:t>
          </a:r>
          <a:r>
            <a:rPr lang="en-US" sz="2800" b="1" dirty="0">
              <a:latin typeface="UVN Mua Thu" panose="03020702040507090A04" pitchFamily="66" charset="0"/>
            </a:rPr>
            <a:t> – </a:t>
          </a:r>
          <a:r>
            <a:rPr lang="en-US" sz="2800" b="1" err="1">
              <a:latin typeface="UVN Mua Thu" panose="03020702040507090A04" pitchFamily="66" charset="0"/>
            </a:rPr>
            <a:t>thằng</a:t>
          </a:r>
          <a:r>
            <a:rPr lang="en-US" sz="2800" b="1">
              <a:latin typeface="UVN Mua Thu" panose="03020702040507090A04" pitchFamily="66" charset="0"/>
            </a:rPr>
            <a:t> kia</a:t>
          </a:r>
          <a:endParaRPr lang="en-US" sz="2800" b="1" dirty="0">
            <a:latin typeface="UVN Mua Thu" panose="03020702040507090A04" pitchFamily="66" charset="0"/>
          </a:endParaRPr>
        </a:p>
      </dgm:t>
    </dgm:pt>
    <dgm:pt modelId="{B2855C87-40A1-6F45-ABA4-8C240EA1F751}" type="parTrans" cxnId="{976F795E-CA6F-154C-A8E1-EF9B244DB3CE}">
      <dgm:prSet/>
      <dgm:spPr/>
      <dgm:t>
        <a:bodyPr/>
        <a:lstStyle/>
        <a:p>
          <a:endParaRPr lang="en-US" b="1">
            <a:latin typeface="UVN Mua Thu" panose="03020702040507090A04" pitchFamily="66" charset="0"/>
          </a:endParaRPr>
        </a:p>
      </dgm:t>
    </dgm:pt>
    <dgm:pt modelId="{6A78594D-B21E-8042-A401-1307B77611A1}" type="sibTrans" cxnId="{976F795E-CA6F-154C-A8E1-EF9B244DB3CE}">
      <dgm:prSet/>
      <dgm:spPr/>
      <dgm:t>
        <a:bodyPr/>
        <a:lstStyle/>
        <a:p>
          <a:endParaRPr lang="en-US" b="1">
            <a:latin typeface="UVN Mua Thu" panose="03020702040507090A04" pitchFamily="66" charset="0"/>
          </a:endParaRPr>
        </a:p>
      </dgm:t>
    </dgm:pt>
    <dgm:pt modelId="{8EF6EFC4-033D-1B49-82B9-42847499FC61}">
      <dgm:prSet phldrT="[Text]" custT="1"/>
      <dgm:spPr>
        <a:solidFill>
          <a:schemeClr val="accent5">
            <a:lumMod val="20000"/>
            <a:lumOff val="80000"/>
            <a:alpha val="90000"/>
          </a:schemeClr>
        </a:solidFill>
      </dgm:spPr>
      <dgm:t>
        <a:bodyPr/>
        <a:lstStyle/>
        <a:p>
          <a:r>
            <a:rPr lang="en-US" sz="2400" b="1" dirty="0" err="1">
              <a:latin typeface="UVN Mua Thu" panose="03020702040507090A04" pitchFamily="66" charset="0"/>
            </a:rPr>
            <a:t>Trợn</a:t>
          </a:r>
          <a:r>
            <a:rPr lang="en-US" sz="2400" b="1" dirty="0">
              <a:latin typeface="UVN Mua Thu" panose="03020702040507090A04" pitchFamily="66" charset="0"/>
            </a:rPr>
            <a:t> </a:t>
          </a:r>
          <a:r>
            <a:rPr lang="en-US" sz="2400" b="1" dirty="0" err="1">
              <a:latin typeface="UVN Mua Thu" panose="03020702040507090A04" pitchFamily="66" charset="0"/>
            </a:rPr>
            <a:t>ngược</a:t>
          </a:r>
          <a:r>
            <a:rPr lang="en-US" sz="2400" b="1" dirty="0">
              <a:latin typeface="UVN Mua Thu" panose="03020702040507090A04" pitchFamily="66" charset="0"/>
            </a:rPr>
            <a:t> </a:t>
          </a:r>
          <a:r>
            <a:rPr lang="en-US" sz="2400" b="1" dirty="0" err="1">
              <a:latin typeface="UVN Mua Thu" panose="03020702040507090A04" pitchFamily="66" charset="0"/>
            </a:rPr>
            <a:t>hai</a:t>
          </a:r>
          <a:r>
            <a:rPr lang="en-US" sz="2400" b="1" dirty="0">
              <a:latin typeface="UVN Mua Thu" panose="03020702040507090A04" pitchFamily="66" charset="0"/>
            </a:rPr>
            <a:t> </a:t>
          </a:r>
          <a:r>
            <a:rPr lang="en-US" sz="2400" b="1" dirty="0" err="1">
              <a:latin typeface="UVN Mua Thu" panose="03020702040507090A04" pitchFamily="66" charset="0"/>
            </a:rPr>
            <a:t>mắt</a:t>
          </a:r>
          <a:r>
            <a:rPr lang="en-US" sz="2400" b="1" dirty="0">
              <a:latin typeface="UVN Mua Thu" panose="03020702040507090A04" pitchFamily="66" charset="0"/>
            </a:rPr>
            <a:t>, </a:t>
          </a:r>
          <a:r>
            <a:rPr lang="en-US" sz="2400" b="1" dirty="0" err="1">
              <a:latin typeface="UVN Mua Thu" panose="03020702040507090A04" pitchFamily="66" charset="0"/>
            </a:rPr>
            <a:t>trói</a:t>
          </a:r>
          <a:r>
            <a:rPr lang="en-US" sz="2400" b="1" dirty="0">
              <a:latin typeface="UVN Mua Thu" panose="03020702040507090A04" pitchFamily="66" charset="0"/>
            </a:rPr>
            <a:t> </a:t>
          </a:r>
          <a:r>
            <a:rPr lang="en-US" sz="2400" b="1" dirty="0" err="1">
              <a:latin typeface="UVN Mua Thu" panose="03020702040507090A04" pitchFamily="66" charset="0"/>
            </a:rPr>
            <a:t>cổ</a:t>
          </a:r>
          <a:r>
            <a:rPr lang="en-US" sz="2400" b="1" dirty="0">
              <a:latin typeface="UVN Mua Thu" panose="03020702040507090A04" pitchFamily="66" charset="0"/>
            </a:rPr>
            <a:t>.</a:t>
          </a:r>
        </a:p>
      </dgm:t>
    </dgm:pt>
    <dgm:pt modelId="{3B3B6E69-ABE8-964E-A860-9D8EEC2A549D}" type="parTrans" cxnId="{29A72DEC-87D1-BD4B-9A69-477ADEB72C4F}">
      <dgm:prSet/>
      <dgm:spPr/>
      <dgm:t>
        <a:bodyPr/>
        <a:lstStyle/>
        <a:p>
          <a:endParaRPr lang="en-US" b="1">
            <a:latin typeface="UVN Mua Thu" panose="03020702040507090A04" pitchFamily="66" charset="0"/>
          </a:endParaRPr>
        </a:p>
      </dgm:t>
    </dgm:pt>
    <dgm:pt modelId="{9D979034-959C-7947-BD01-2E4D5C3F21AB}" type="sibTrans" cxnId="{29A72DEC-87D1-BD4B-9A69-477ADEB72C4F}">
      <dgm:prSet/>
      <dgm:spPr/>
      <dgm:t>
        <a:bodyPr/>
        <a:lstStyle/>
        <a:p>
          <a:endParaRPr lang="en-US" b="1">
            <a:latin typeface="UVN Mua Thu" panose="03020702040507090A04" pitchFamily="66" charset="0"/>
          </a:endParaRPr>
        </a:p>
      </dgm:t>
    </dgm:pt>
    <dgm:pt modelId="{67A82D0C-1DED-254A-9959-1F2B1540E9D0}">
      <dgm:prSet phldrT="[Text]" custT="1"/>
      <dgm:spPr>
        <a:solidFill>
          <a:schemeClr val="accent5">
            <a:lumMod val="20000"/>
            <a:lumOff val="80000"/>
            <a:alpha val="90000"/>
          </a:schemeClr>
        </a:solidFill>
      </dgm:spPr>
      <dgm:t>
        <a:bodyPr/>
        <a:lstStyle/>
        <a:p>
          <a:r>
            <a:rPr lang="en-US" sz="2400" b="1" dirty="0" err="1">
              <a:latin typeface="UVN Mua Thu" panose="03020702040507090A04" pitchFamily="66" charset="0"/>
            </a:rPr>
            <a:t>Đùng</a:t>
          </a:r>
          <a:r>
            <a:rPr lang="en-US" sz="2400" b="1" dirty="0">
              <a:latin typeface="UVN Mua Thu" panose="03020702040507090A04" pitchFamily="66" charset="0"/>
            </a:rPr>
            <a:t> </a:t>
          </a:r>
          <a:r>
            <a:rPr lang="en-US" sz="2400" b="1" dirty="0" err="1">
              <a:latin typeface="UVN Mua Thu" panose="03020702040507090A04" pitchFamily="66" charset="0"/>
            </a:rPr>
            <a:t>đùng</a:t>
          </a:r>
          <a:r>
            <a:rPr lang="en-US" sz="2400" b="1" dirty="0">
              <a:latin typeface="UVN Mua Thu" panose="03020702040507090A04" pitchFamily="66" charset="0"/>
            </a:rPr>
            <a:t>, </a:t>
          </a:r>
          <a:r>
            <a:rPr lang="en-US" sz="2400" b="1" dirty="0" err="1">
              <a:latin typeface="UVN Mua Thu" panose="03020702040507090A04" pitchFamily="66" charset="0"/>
            </a:rPr>
            <a:t>giật</a:t>
          </a:r>
          <a:r>
            <a:rPr lang="en-US" sz="2400" b="1" dirty="0">
              <a:latin typeface="UVN Mua Thu" panose="03020702040507090A04" pitchFamily="66" charset="0"/>
            </a:rPr>
            <a:t> </a:t>
          </a:r>
          <a:r>
            <a:rPr lang="en-US" sz="2400" b="1" dirty="0" err="1">
              <a:latin typeface="UVN Mua Thu" panose="03020702040507090A04" pitchFamily="66" charset="0"/>
            </a:rPr>
            <a:t>phắt</a:t>
          </a:r>
          <a:r>
            <a:rPr lang="en-US" sz="2400" b="1">
              <a:latin typeface="UVN Mua Thu" panose="03020702040507090A04" pitchFamily="66" charset="0"/>
            </a:rPr>
            <a:t>, đánh </a:t>
          </a:r>
          <a:r>
            <a:rPr lang="en-US" sz="2400" b="1">
              <a:latin typeface="UVN Mua Thu" panose="03020702040507090A04" pitchFamily="66" charset="0"/>
              <a:sym typeface="Wingdings" pitchFamily="2" charset="2"/>
            </a:rPr>
            <a:t> </a:t>
          </a:r>
          <a:r>
            <a:rPr lang="en-US" sz="2400" b="1" dirty="0" err="1">
              <a:latin typeface="UVN Mua Thu" panose="03020702040507090A04" pitchFamily="66" charset="0"/>
              <a:sym typeface="Wingdings" pitchFamily="2" charset="2"/>
            </a:rPr>
            <a:t>sấn</a:t>
          </a:r>
          <a:r>
            <a:rPr lang="en-US" sz="2400" b="1" dirty="0">
              <a:latin typeface="UVN Mua Thu" panose="03020702040507090A04" pitchFamily="66" charset="0"/>
              <a:sym typeface="Wingdings" pitchFamily="2" charset="2"/>
            </a:rPr>
            <a:t> </a:t>
          </a:r>
          <a:r>
            <a:rPr lang="en-US" sz="2400" b="1" dirty="0" err="1">
              <a:latin typeface="UVN Mua Thu" panose="03020702040507090A04" pitchFamily="66" charset="0"/>
              <a:sym typeface="Wingdings" pitchFamily="2" charset="2"/>
            </a:rPr>
            <a:t>đến</a:t>
          </a:r>
          <a:endParaRPr lang="en-US" sz="2400" b="1" dirty="0">
            <a:latin typeface="UVN Mua Thu" panose="03020702040507090A04" pitchFamily="66" charset="0"/>
          </a:endParaRPr>
        </a:p>
      </dgm:t>
    </dgm:pt>
    <dgm:pt modelId="{11EC20FB-01D4-F04C-B5E2-4737CF188E5F}" type="parTrans" cxnId="{AF181273-C777-D14F-9722-90CA9811B6A9}">
      <dgm:prSet/>
      <dgm:spPr/>
      <dgm:t>
        <a:bodyPr/>
        <a:lstStyle/>
        <a:p>
          <a:endParaRPr lang="en-US" b="1">
            <a:latin typeface="UVN Mua Thu" panose="03020702040507090A04" pitchFamily="66" charset="0"/>
          </a:endParaRPr>
        </a:p>
      </dgm:t>
    </dgm:pt>
    <dgm:pt modelId="{9DEF85BE-3879-954C-8DD8-CB49B83B9F1B}" type="sibTrans" cxnId="{AF181273-C777-D14F-9722-90CA9811B6A9}">
      <dgm:prSet/>
      <dgm:spPr/>
      <dgm:t>
        <a:bodyPr/>
        <a:lstStyle/>
        <a:p>
          <a:endParaRPr lang="en-US" b="1">
            <a:latin typeface="UVN Mua Thu" panose="03020702040507090A04" pitchFamily="66" charset="0"/>
          </a:endParaRPr>
        </a:p>
      </dgm:t>
    </dgm:pt>
    <dgm:pt modelId="{CA4D65D2-611D-1C42-AC14-4C539845FF9A}">
      <dgm:prSet phldrT="[Text]" custT="1"/>
      <dgm:spPr>
        <a:solidFill>
          <a:schemeClr val="accent5">
            <a:lumMod val="20000"/>
            <a:lumOff val="80000"/>
            <a:alpha val="90000"/>
          </a:schemeClr>
        </a:solidFill>
      </dgm:spPr>
      <dgm:t>
        <a:bodyPr/>
        <a:lstStyle/>
        <a:p>
          <a:r>
            <a:rPr lang="en-US" sz="2400" b="1" dirty="0" err="1">
              <a:latin typeface="UVN Mua Thu" panose="03020702040507090A04" pitchFamily="66" charset="0"/>
            </a:rPr>
            <a:t>Tát</a:t>
          </a:r>
          <a:r>
            <a:rPr lang="en-US" sz="2400" b="1" dirty="0">
              <a:latin typeface="UVN Mua Thu" panose="03020702040507090A04" pitchFamily="66" charset="0"/>
            </a:rPr>
            <a:t> </a:t>
          </a:r>
          <a:r>
            <a:rPr lang="en-US" sz="2400" b="1" dirty="0">
              <a:latin typeface="UVN Mua Thu" panose="03020702040507090A04" pitchFamily="66" charset="0"/>
              <a:sym typeface="Wingdings" pitchFamily="2" charset="2"/>
            </a:rPr>
            <a:t> </a:t>
          </a:r>
          <a:r>
            <a:rPr lang="en-US" sz="2400" b="1" dirty="0" err="1">
              <a:latin typeface="UVN Mua Thu" panose="03020702040507090A04" pitchFamily="66" charset="0"/>
              <a:sym typeface="Wingdings" pitchFamily="2" charset="2"/>
            </a:rPr>
            <a:t>đánh</a:t>
          </a:r>
          <a:r>
            <a:rPr lang="en-US" sz="2400" b="1" dirty="0">
              <a:latin typeface="UVN Mua Thu" panose="03020702040507090A04" pitchFamily="66" charset="0"/>
              <a:sym typeface="Wingdings" pitchFamily="2" charset="2"/>
            </a:rPr>
            <a:t> </a:t>
          </a:r>
          <a:r>
            <a:rPr lang="en-US" sz="2400" b="1" dirty="0" err="1">
              <a:latin typeface="UVN Mua Thu" panose="03020702040507090A04" pitchFamily="66" charset="0"/>
              <a:sym typeface="Wingdings" pitchFamily="2" charset="2"/>
            </a:rPr>
            <a:t>bốp</a:t>
          </a:r>
          <a:endParaRPr lang="en-US" sz="2400" b="1" dirty="0">
            <a:latin typeface="UVN Mua Thu" panose="03020702040507090A04" pitchFamily="66" charset="0"/>
          </a:endParaRPr>
        </a:p>
      </dgm:t>
    </dgm:pt>
    <dgm:pt modelId="{1680C318-3FC0-7A42-85B9-7A63F4E9A011}" type="parTrans" cxnId="{DD9C5E12-EDA1-CB4F-9165-52A0D71A4C39}">
      <dgm:prSet/>
      <dgm:spPr/>
      <dgm:t>
        <a:bodyPr/>
        <a:lstStyle/>
        <a:p>
          <a:endParaRPr lang="en-US" b="1">
            <a:latin typeface="UVN Mua Thu" panose="03020702040507090A04" pitchFamily="66" charset="0"/>
          </a:endParaRPr>
        </a:p>
      </dgm:t>
    </dgm:pt>
    <dgm:pt modelId="{3C2C5807-1576-FB4B-956D-24F0B9521632}" type="sibTrans" cxnId="{DD9C5E12-EDA1-CB4F-9165-52A0D71A4C39}">
      <dgm:prSet/>
      <dgm:spPr/>
      <dgm:t>
        <a:bodyPr/>
        <a:lstStyle/>
        <a:p>
          <a:endParaRPr lang="en-US" b="1">
            <a:latin typeface="UVN Mua Thu" panose="03020702040507090A04" pitchFamily="66" charset="0"/>
          </a:endParaRPr>
        </a:p>
      </dgm:t>
    </dgm:pt>
    <dgm:pt modelId="{BCFE63C2-5F8E-4388-8CE9-A25CFC16F03E}">
      <dgm:prSet phldrT="[Text]" custT="1"/>
      <dgm:spPr>
        <a:solidFill>
          <a:schemeClr val="accent5">
            <a:lumMod val="20000"/>
            <a:lumOff val="80000"/>
            <a:alpha val="90000"/>
          </a:schemeClr>
        </a:solidFill>
      </dgm:spPr>
      <dgm:t>
        <a:bodyPr/>
        <a:lstStyle/>
        <a:p>
          <a:r>
            <a:rPr lang="en-US" sz="2400" b="1">
              <a:latin typeface="UVN Mua Thu" panose="03020702040507090A04" pitchFamily="66" charset="0"/>
            </a:rPr>
            <a:t>roi song, tay thước,  dây thừng</a:t>
          </a:r>
          <a:endParaRPr lang="en-US" sz="2400" b="1" dirty="0">
            <a:latin typeface="UVN Mua Thu" panose="03020702040507090A04" pitchFamily="66" charset="0"/>
          </a:endParaRPr>
        </a:p>
      </dgm:t>
    </dgm:pt>
    <dgm:pt modelId="{E179CA98-00DF-45EF-B583-7522FFE73C84}" type="parTrans" cxnId="{1B5CD113-DA02-49DD-9665-25BBF3122E44}">
      <dgm:prSet/>
      <dgm:spPr/>
      <dgm:t>
        <a:bodyPr/>
        <a:lstStyle/>
        <a:p>
          <a:endParaRPr lang="en-US"/>
        </a:p>
      </dgm:t>
    </dgm:pt>
    <dgm:pt modelId="{0CAA9C28-78AE-45A7-BC97-0E9B251DBFEC}" type="sibTrans" cxnId="{1B5CD113-DA02-49DD-9665-25BBF3122E44}">
      <dgm:prSet/>
      <dgm:spPr/>
      <dgm:t>
        <a:bodyPr/>
        <a:lstStyle/>
        <a:p>
          <a:endParaRPr lang="en-US"/>
        </a:p>
      </dgm:t>
    </dgm:pt>
    <dgm:pt modelId="{632E0ED0-3CC7-4331-B05E-61D9D27720DD}">
      <dgm:prSet custT="1"/>
      <dgm:spPr>
        <a:solidFill>
          <a:schemeClr val="accent5">
            <a:lumMod val="20000"/>
            <a:lumOff val="80000"/>
            <a:alpha val="90000"/>
          </a:schemeClr>
        </a:solidFill>
      </dgm:spPr>
      <dgm:t>
        <a:bodyPr/>
        <a:lstStyle/>
        <a:p>
          <a:r>
            <a:rPr lang="en-US" sz="2800" b="1">
              <a:latin typeface="UVN Mua Thu" panose="03020702040507090A04" pitchFamily="66" charset="0"/>
            </a:rPr>
            <a:t>ông </a:t>
          </a:r>
          <a:r>
            <a:rPr lang="en-US" sz="2800" b="1" dirty="0">
              <a:latin typeface="UVN Mua Thu" panose="03020702040507090A04" pitchFamily="66" charset="0"/>
            </a:rPr>
            <a:t>- </a:t>
          </a:r>
          <a:r>
            <a:rPr lang="en-US" sz="2800" b="1" dirty="0" err="1">
              <a:latin typeface="UVN Mua Thu" panose="03020702040507090A04" pitchFamily="66" charset="0"/>
            </a:rPr>
            <a:t>mày</a:t>
          </a:r>
          <a:endParaRPr lang="en-US" sz="2800" b="1" dirty="0">
            <a:latin typeface="UVN Mua Thu" panose="03020702040507090A04" pitchFamily="66" charset="0"/>
          </a:endParaRPr>
        </a:p>
      </dgm:t>
    </dgm:pt>
    <dgm:pt modelId="{59B556FE-0783-4824-8155-4C6D596A501B}" type="parTrans" cxnId="{0653652D-1C62-411F-BFFC-DDA6E3F17465}">
      <dgm:prSet/>
      <dgm:spPr/>
      <dgm:t>
        <a:bodyPr/>
        <a:lstStyle/>
        <a:p>
          <a:endParaRPr lang="en-US"/>
        </a:p>
      </dgm:t>
    </dgm:pt>
    <dgm:pt modelId="{29C84E77-616E-496E-A26A-DF2C372912F2}" type="sibTrans" cxnId="{0653652D-1C62-411F-BFFC-DDA6E3F17465}">
      <dgm:prSet/>
      <dgm:spPr/>
      <dgm:t>
        <a:bodyPr/>
        <a:lstStyle/>
        <a:p>
          <a:endParaRPr lang="en-US"/>
        </a:p>
      </dgm:t>
    </dgm:pt>
    <dgm:pt modelId="{623B4C62-1092-6C46-B4FB-C2E923E73C0E}" type="pres">
      <dgm:prSet presAssocID="{B6F72CB3-D217-7C4D-9ADF-FF6EA03B942A}" presName="Name0" presStyleCnt="0">
        <dgm:presLayoutVars>
          <dgm:dir/>
          <dgm:animLvl val="lvl"/>
          <dgm:resizeHandles val="exact"/>
        </dgm:presLayoutVars>
      </dgm:prSet>
      <dgm:spPr/>
    </dgm:pt>
    <dgm:pt modelId="{3984C924-B268-0744-A8C7-B098125538FE}" type="pres">
      <dgm:prSet presAssocID="{5753EDD1-C2D6-5845-9065-48F6FCF8D9FC}" presName="linNode" presStyleCnt="0"/>
      <dgm:spPr/>
    </dgm:pt>
    <dgm:pt modelId="{9054DFC5-DDA0-364D-8DDF-F2B2C0441C18}" type="pres">
      <dgm:prSet presAssocID="{5753EDD1-C2D6-5845-9065-48F6FCF8D9FC}" presName="parentText" presStyleLbl="node1" presStyleIdx="0" presStyleCnt="3" custScaleX="68099">
        <dgm:presLayoutVars>
          <dgm:chMax val="1"/>
          <dgm:bulletEnabled val="1"/>
        </dgm:presLayoutVars>
      </dgm:prSet>
      <dgm:spPr/>
    </dgm:pt>
    <dgm:pt modelId="{85C1BAA5-B27D-614F-9855-54E2396A1D92}" type="pres">
      <dgm:prSet presAssocID="{5753EDD1-C2D6-5845-9065-48F6FCF8D9FC}" presName="descendantText" presStyleLbl="alignAccFollowNode1" presStyleIdx="0" presStyleCnt="3" custScaleX="102343" custScaleY="113639">
        <dgm:presLayoutVars>
          <dgm:bulletEnabled val="1"/>
        </dgm:presLayoutVars>
      </dgm:prSet>
      <dgm:spPr/>
    </dgm:pt>
    <dgm:pt modelId="{9440F336-B4E7-F744-BFB4-1095C85D1C1F}" type="pres">
      <dgm:prSet presAssocID="{7CF6D77A-8644-314A-AC9F-14E872815D9B}" presName="sp" presStyleCnt="0"/>
      <dgm:spPr/>
    </dgm:pt>
    <dgm:pt modelId="{7BB41BFF-BB5B-C946-92DB-549B03262881}" type="pres">
      <dgm:prSet presAssocID="{585D7755-5C65-A149-B3C3-267E5CA8BEE2}" presName="linNode" presStyleCnt="0"/>
      <dgm:spPr/>
    </dgm:pt>
    <dgm:pt modelId="{E429417E-E3D3-1347-9F5F-4CA4D54F14D6}" type="pres">
      <dgm:prSet presAssocID="{585D7755-5C65-A149-B3C3-267E5CA8BEE2}" presName="parentText" presStyleLbl="node1" presStyleIdx="1" presStyleCnt="3" custScaleX="67008">
        <dgm:presLayoutVars>
          <dgm:chMax val="1"/>
          <dgm:bulletEnabled val="1"/>
        </dgm:presLayoutVars>
      </dgm:prSet>
      <dgm:spPr/>
    </dgm:pt>
    <dgm:pt modelId="{9CE2247B-1170-1F4B-85C6-77D840EC97C0}" type="pres">
      <dgm:prSet presAssocID="{585D7755-5C65-A149-B3C3-267E5CA8BEE2}" presName="descendantText" presStyleLbl="alignAccFollowNode1" presStyleIdx="1" presStyleCnt="3" custScaleX="103714" custScaleY="107152">
        <dgm:presLayoutVars>
          <dgm:bulletEnabled val="1"/>
        </dgm:presLayoutVars>
      </dgm:prSet>
      <dgm:spPr/>
    </dgm:pt>
    <dgm:pt modelId="{A38C2CED-8459-CF4A-83FF-08C21139FB37}" type="pres">
      <dgm:prSet presAssocID="{4C463413-89DE-AC4B-B8D5-1ABD0E90F76F}" presName="sp" presStyleCnt="0"/>
      <dgm:spPr/>
    </dgm:pt>
    <dgm:pt modelId="{46B4B0DD-1195-F24F-A2D7-DFF6D5398E51}" type="pres">
      <dgm:prSet presAssocID="{B3CDC8E7-A4F1-3A4F-AE11-E7575476B852}" presName="linNode" presStyleCnt="0"/>
      <dgm:spPr/>
    </dgm:pt>
    <dgm:pt modelId="{3ABEA8E5-EE9D-3541-99A5-DF1DE599B315}" type="pres">
      <dgm:prSet presAssocID="{B3CDC8E7-A4F1-3A4F-AE11-E7575476B852}" presName="parentText" presStyleLbl="node1" presStyleIdx="2" presStyleCnt="3" custScaleX="70658" custScaleY="178618">
        <dgm:presLayoutVars>
          <dgm:chMax val="1"/>
          <dgm:bulletEnabled val="1"/>
        </dgm:presLayoutVars>
      </dgm:prSet>
      <dgm:spPr/>
    </dgm:pt>
    <dgm:pt modelId="{38B72E68-56FB-9546-AA0C-4DF99383CF5F}" type="pres">
      <dgm:prSet presAssocID="{B3CDC8E7-A4F1-3A4F-AE11-E7575476B852}" presName="descendantText" presStyleLbl="alignAccFollowNode1" presStyleIdx="2" presStyleCnt="3" custScaleX="104616" custScaleY="228769" custLinFactNeighborX="-2898">
        <dgm:presLayoutVars>
          <dgm:bulletEnabled val="1"/>
        </dgm:presLayoutVars>
      </dgm:prSet>
      <dgm:spPr/>
    </dgm:pt>
  </dgm:ptLst>
  <dgm:cxnLst>
    <dgm:cxn modelId="{DD9C5E12-EDA1-CB4F-9165-52A0D71A4C39}" srcId="{B3CDC8E7-A4F1-3A4F-AE11-E7575476B852}" destId="{CA4D65D2-611D-1C42-AC14-4C539845FF9A}" srcOrd="4" destOrd="0" parTransId="{1680C318-3FC0-7A42-85B9-7A63F4E9A011}" sibTransId="{3C2C5807-1576-FB4B-956D-24F0B9521632}"/>
    <dgm:cxn modelId="{1B5CD113-DA02-49DD-9665-25BBF3122E44}" srcId="{B3CDC8E7-A4F1-3A4F-AE11-E7575476B852}" destId="{BCFE63C2-5F8E-4388-8CE9-A25CFC16F03E}" srcOrd="0" destOrd="0" parTransId="{E179CA98-00DF-45EF-B583-7522FFE73C84}" sibTransId="{0CAA9C28-78AE-45A7-BC97-0E9B251DBFEC}"/>
    <dgm:cxn modelId="{0653652D-1C62-411F-BFFC-DDA6E3F17465}" srcId="{585D7755-5C65-A149-B3C3-267E5CA8BEE2}" destId="{632E0ED0-3CC7-4331-B05E-61D9D27720DD}" srcOrd="1" destOrd="0" parTransId="{59B556FE-0783-4824-8155-4C6D596A501B}" sibTransId="{29C84E77-616E-496E-A26A-DF2C372912F2}"/>
    <dgm:cxn modelId="{F8A3F63B-FD22-BB4D-8A0C-F71FD4155873}" srcId="{B6F72CB3-D217-7C4D-9ADF-FF6EA03B942A}" destId="{5753EDD1-C2D6-5845-9065-48F6FCF8D9FC}" srcOrd="0" destOrd="0" parTransId="{8B8D1174-92DD-D545-81D1-CD326DB952CA}" sibTransId="{7CF6D77A-8644-314A-AC9F-14E872815D9B}"/>
    <dgm:cxn modelId="{67C87A3C-7283-A14A-9A81-E392DA00F74C}" srcId="{B6F72CB3-D217-7C4D-9ADF-FF6EA03B942A}" destId="{B3CDC8E7-A4F1-3A4F-AE11-E7575476B852}" srcOrd="2" destOrd="0" parTransId="{4ACA5F6A-9DBB-4841-A8A4-BEF7294E80C9}" sibTransId="{48BDF980-FCFB-9C4E-AB8A-DE4D981142DA}"/>
    <dgm:cxn modelId="{757D425B-2199-DA42-903D-E9D09607488C}" type="presOf" srcId="{B6F72CB3-D217-7C4D-9ADF-FF6EA03B942A}" destId="{623B4C62-1092-6C46-B4FB-C2E923E73C0E}" srcOrd="0" destOrd="0" presId="urn:microsoft.com/office/officeart/2005/8/layout/vList5"/>
    <dgm:cxn modelId="{25C2465B-3014-E84F-84BB-9A223A860048}" type="presOf" srcId="{9ED910FF-8277-414C-90D7-482446EDA488}" destId="{38B72E68-56FB-9546-AA0C-4DF99383CF5F}" srcOrd="0" destOrd="1" presId="urn:microsoft.com/office/officeart/2005/8/layout/vList5"/>
    <dgm:cxn modelId="{BBFEAF5C-C3E1-42BD-9D02-C4F382EB2E60}" type="presOf" srcId="{632E0ED0-3CC7-4331-B05E-61D9D27720DD}" destId="{9CE2247B-1170-1F4B-85C6-77D840EC97C0}" srcOrd="0" destOrd="1" presId="urn:microsoft.com/office/officeart/2005/8/layout/vList5"/>
    <dgm:cxn modelId="{976F795E-CA6F-154C-A8E1-EF9B244DB3CE}" srcId="{585D7755-5C65-A149-B3C3-267E5CA8BEE2}" destId="{8D618418-EC7E-3046-A82B-B8EB8B1F7996}" srcOrd="0" destOrd="0" parTransId="{B2855C87-40A1-6F45-ABA4-8C240EA1F751}" sibTransId="{6A78594D-B21E-8042-A401-1307B77611A1}"/>
    <dgm:cxn modelId="{3B9B396C-D4DB-7147-B357-F79FD1B25F0D}" srcId="{B6F72CB3-D217-7C4D-9ADF-FF6EA03B942A}" destId="{585D7755-5C65-A149-B3C3-267E5CA8BEE2}" srcOrd="1" destOrd="0" parTransId="{E02BEA41-4B74-DD41-9661-42FD89A371E2}" sibTransId="{4C463413-89DE-AC4B-B8D5-1ABD0E90F76F}"/>
    <dgm:cxn modelId="{EDCC9450-94EE-E341-B475-0E158DCD44D4}" type="presOf" srcId="{8D618418-EC7E-3046-A82B-B8EB8B1F7996}" destId="{9CE2247B-1170-1F4B-85C6-77D840EC97C0}" srcOrd="0" destOrd="0" presId="urn:microsoft.com/office/officeart/2005/8/layout/vList5"/>
    <dgm:cxn modelId="{AF181273-C777-D14F-9722-90CA9811B6A9}" srcId="{B3CDC8E7-A4F1-3A4F-AE11-E7575476B852}" destId="{67A82D0C-1DED-254A-9959-1F2B1540E9D0}" srcOrd="3" destOrd="0" parTransId="{11EC20FB-01D4-F04C-B5E2-4737CF188E5F}" sibTransId="{9DEF85BE-3879-954C-8DD8-CB49B83B9F1B}"/>
    <dgm:cxn modelId="{D5874574-294F-A740-B542-C8C2C3C38A8D}" type="presOf" srcId="{585D7755-5C65-A149-B3C3-267E5CA8BEE2}" destId="{E429417E-E3D3-1347-9F5F-4CA4D54F14D6}" srcOrd="0" destOrd="0" presId="urn:microsoft.com/office/officeart/2005/8/layout/vList5"/>
    <dgm:cxn modelId="{859EAD77-798A-459D-B1F8-4C5A78D74AC9}" type="presOf" srcId="{BCFE63C2-5F8E-4388-8CE9-A25CFC16F03E}" destId="{38B72E68-56FB-9546-AA0C-4DF99383CF5F}" srcOrd="0" destOrd="0" presId="urn:microsoft.com/office/officeart/2005/8/layout/vList5"/>
    <dgm:cxn modelId="{E6E2E6A8-E6F6-E44F-8AB8-8D5A651F0419}" type="presOf" srcId="{B8B8F668-0F41-1046-ADC7-FD6F20B80312}" destId="{85C1BAA5-B27D-614F-9855-54E2396A1D92}" srcOrd="0" destOrd="0" presId="urn:microsoft.com/office/officeart/2005/8/layout/vList5"/>
    <dgm:cxn modelId="{EA12F2AA-AC72-A64A-BD29-E4AB464BC90C}" type="presOf" srcId="{CA4D65D2-611D-1C42-AC14-4C539845FF9A}" destId="{38B72E68-56FB-9546-AA0C-4DF99383CF5F}" srcOrd="0" destOrd="4" presId="urn:microsoft.com/office/officeart/2005/8/layout/vList5"/>
    <dgm:cxn modelId="{463A4EB8-115A-254C-8B52-FDE4A2E894F2}" type="presOf" srcId="{8EF6EFC4-033D-1B49-82B9-42847499FC61}" destId="{38B72E68-56FB-9546-AA0C-4DF99383CF5F}" srcOrd="0" destOrd="2" presId="urn:microsoft.com/office/officeart/2005/8/layout/vList5"/>
    <dgm:cxn modelId="{A686A5C7-C4E2-124E-BBFB-5DBD25EC4C9C}" srcId="{5753EDD1-C2D6-5845-9065-48F6FCF8D9FC}" destId="{3CA1380E-A391-934B-BFA2-3F84C84E0468}" srcOrd="1" destOrd="0" parTransId="{7C630A07-1D37-3246-83F2-9202A26280CB}" sibTransId="{69C65AC6-E1EC-9B4E-90A5-3963F5686E54}"/>
    <dgm:cxn modelId="{35B255CF-4959-C940-A555-8A3E5D4BEA74}" type="presOf" srcId="{67A82D0C-1DED-254A-9959-1F2B1540E9D0}" destId="{38B72E68-56FB-9546-AA0C-4DF99383CF5F}" srcOrd="0" destOrd="3" presId="urn:microsoft.com/office/officeart/2005/8/layout/vList5"/>
    <dgm:cxn modelId="{79E3F8D0-5198-7643-B56B-E5959EDE7375}" type="presOf" srcId="{5753EDD1-C2D6-5845-9065-48F6FCF8D9FC}" destId="{9054DFC5-DDA0-364D-8DDF-F2B2C0441C18}" srcOrd="0" destOrd="0" presId="urn:microsoft.com/office/officeart/2005/8/layout/vList5"/>
    <dgm:cxn modelId="{F36230E9-7351-D84F-B9BA-1355E1A1D763}" srcId="{5753EDD1-C2D6-5845-9065-48F6FCF8D9FC}" destId="{B8B8F668-0F41-1046-ADC7-FD6F20B80312}" srcOrd="0" destOrd="0" parTransId="{9D2AAB54-E66B-3140-8FEC-24F69AAD40BC}" sibTransId="{043B39B7-A961-9A45-B23F-62699BD20802}"/>
    <dgm:cxn modelId="{1A5D49E9-9F29-D44B-8CF4-6AE6236FE5F6}" type="presOf" srcId="{B3CDC8E7-A4F1-3A4F-AE11-E7575476B852}" destId="{3ABEA8E5-EE9D-3541-99A5-DF1DE599B315}" srcOrd="0" destOrd="0" presId="urn:microsoft.com/office/officeart/2005/8/layout/vList5"/>
    <dgm:cxn modelId="{29A72DEC-87D1-BD4B-9A69-477ADEB72C4F}" srcId="{B3CDC8E7-A4F1-3A4F-AE11-E7575476B852}" destId="{8EF6EFC4-033D-1B49-82B9-42847499FC61}" srcOrd="2" destOrd="0" parTransId="{3B3B6E69-ABE8-964E-A860-9D8EEC2A549D}" sibTransId="{9D979034-959C-7947-BD01-2E4D5C3F21AB}"/>
    <dgm:cxn modelId="{4FDCEEF9-50D2-3C4F-8845-1851C5C479A8}" type="presOf" srcId="{3CA1380E-A391-934B-BFA2-3F84C84E0468}" destId="{85C1BAA5-B27D-614F-9855-54E2396A1D92}" srcOrd="0" destOrd="1" presId="urn:microsoft.com/office/officeart/2005/8/layout/vList5"/>
    <dgm:cxn modelId="{518062FC-9720-0547-AC7C-256AF07D0A47}" srcId="{B3CDC8E7-A4F1-3A4F-AE11-E7575476B852}" destId="{9ED910FF-8277-414C-90D7-482446EDA488}" srcOrd="1" destOrd="0" parTransId="{4F0F80BD-2415-AE42-8C57-7085F31B8933}" sibTransId="{EFB6EB60-3FBC-A24E-BDBA-82C282DEA97E}"/>
    <dgm:cxn modelId="{54149125-3811-6149-A5B8-6A79BF67CE2C}" type="presParOf" srcId="{623B4C62-1092-6C46-B4FB-C2E923E73C0E}" destId="{3984C924-B268-0744-A8C7-B098125538FE}" srcOrd="0" destOrd="0" presId="urn:microsoft.com/office/officeart/2005/8/layout/vList5"/>
    <dgm:cxn modelId="{62C64D4E-2E7C-0B44-837C-4DFB70FDF080}" type="presParOf" srcId="{3984C924-B268-0744-A8C7-B098125538FE}" destId="{9054DFC5-DDA0-364D-8DDF-F2B2C0441C18}" srcOrd="0" destOrd="0" presId="urn:microsoft.com/office/officeart/2005/8/layout/vList5"/>
    <dgm:cxn modelId="{375FB4E8-71F7-EB41-BB61-2E49F745AC59}" type="presParOf" srcId="{3984C924-B268-0744-A8C7-B098125538FE}" destId="{85C1BAA5-B27D-614F-9855-54E2396A1D92}" srcOrd="1" destOrd="0" presId="urn:microsoft.com/office/officeart/2005/8/layout/vList5"/>
    <dgm:cxn modelId="{B412DF5F-A92D-834F-8E75-89E3219AEDCD}" type="presParOf" srcId="{623B4C62-1092-6C46-B4FB-C2E923E73C0E}" destId="{9440F336-B4E7-F744-BFB4-1095C85D1C1F}" srcOrd="1" destOrd="0" presId="urn:microsoft.com/office/officeart/2005/8/layout/vList5"/>
    <dgm:cxn modelId="{F8687D79-1FEF-E040-AB28-42AB4402837B}" type="presParOf" srcId="{623B4C62-1092-6C46-B4FB-C2E923E73C0E}" destId="{7BB41BFF-BB5B-C946-92DB-549B03262881}" srcOrd="2" destOrd="0" presId="urn:microsoft.com/office/officeart/2005/8/layout/vList5"/>
    <dgm:cxn modelId="{E4F1BF1F-2523-234B-9007-E207819C21B6}" type="presParOf" srcId="{7BB41BFF-BB5B-C946-92DB-549B03262881}" destId="{E429417E-E3D3-1347-9F5F-4CA4D54F14D6}" srcOrd="0" destOrd="0" presId="urn:microsoft.com/office/officeart/2005/8/layout/vList5"/>
    <dgm:cxn modelId="{02FF3F92-BD20-C64E-9A85-8BD929546985}" type="presParOf" srcId="{7BB41BFF-BB5B-C946-92DB-549B03262881}" destId="{9CE2247B-1170-1F4B-85C6-77D840EC97C0}" srcOrd="1" destOrd="0" presId="urn:microsoft.com/office/officeart/2005/8/layout/vList5"/>
    <dgm:cxn modelId="{499FABAB-E777-9F4D-9FF5-CF1ACCA9FCB4}" type="presParOf" srcId="{623B4C62-1092-6C46-B4FB-C2E923E73C0E}" destId="{A38C2CED-8459-CF4A-83FF-08C21139FB37}" srcOrd="3" destOrd="0" presId="urn:microsoft.com/office/officeart/2005/8/layout/vList5"/>
    <dgm:cxn modelId="{72B6D302-2243-B948-98DB-0FE226DB4454}" type="presParOf" srcId="{623B4C62-1092-6C46-B4FB-C2E923E73C0E}" destId="{46B4B0DD-1195-F24F-A2D7-DFF6D5398E51}" srcOrd="4" destOrd="0" presId="urn:microsoft.com/office/officeart/2005/8/layout/vList5"/>
    <dgm:cxn modelId="{DD9105FD-43FF-6F40-B71C-5DF08A54E09F}" type="presParOf" srcId="{46B4B0DD-1195-F24F-A2D7-DFF6D5398E51}" destId="{3ABEA8E5-EE9D-3541-99A5-DF1DE599B315}" srcOrd="0" destOrd="0" presId="urn:microsoft.com/office/officeart/2005/8/layout/vList5"/>
    <dgm:cxn modelId="{DB836FD9-E857-3349-9560-DA17BDADB154}" type="presParOf" srcId="{46B4B0DD-1195-F24F-A2D7-DFF6D5398E51}" destId="{38B72E68-56FB-9546-AA0C-4DF99383CF5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BAA5-B27D-614F-9855-54E2396A1D92}">
      <dsp:nvSpPr>
        <dsp:cNvPr id="0" name=""/>
        <dsp:cNvSpPr/>
      </dsp:nvSpPr>
      <dsp:spPr>
        <a:xfrm rot="5400000">
          <a:off x="4182311" y="-1921740"/>
          <a:ext cx="1130907" cy="5088383"/>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endParaRPr lang="en-US" sz="2800" b="1" kern="1200" dirty="0">
            <a:latin typeface="UVN Mua Thu" panose="03020702040507090A04" pitchFamily="66" charset="0"/>
          </a:endParaRPr>
        </a:p>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endParaRPr lang="en-US" sz="2800" b="1" kern="1200" dirty="0">
            <a:latin typeface="UVN Mua Thu" panose="03020702040507090A04" pitchFamily="66" charset="0"/>
          </a:endParaRPr>
        </a:p>
      </dsp:txBody>
      <dsp:txXfrm rot="-5400000">
        <a:off x="2203573" y="112204"/>
        <a:ext cx="5033177" cy="1020495"/>
      </dsp:txXfrm>
    </dsp:sp>
    <dsp:sp modelId="{9054DFC5-DDA0-364D-8DDF-F2B2C0441C18}">
      <dsp:nvSpPr>
        <dsp:cNvPr id="0" name=""/>
        <dsp:cNvSpPr/>
      </dsp:nvSpPr>
      <dsp:spPr>
        <a:xfrm>
          <a:off x="299055" y="466"/>
          <a:ext cx="1904517" cy="1243968"/>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UVN Mua Thu" panose="03020702040507090A04" pitchFamily="66" charset="0"/>
            </a:rPr>
            <a:t>Lời</a:t>
          </a:r>
          <a:r>
            <a:rPr lang="en-US" sz="2800" b="1" kern="1200" dirty="0">
              <a:latin typeface="UVN Mua Thu" panose="03020702040507090A04" pitchFamily="66" charset="0"/>
            </a:rPr>
            <a:t> </a:t>
          </a:r>
          <a:r>
            <a:rPr lang="en-US" sz="2800" b="1" kern="1200" dirty="0" err="1">
              <a:latin typeface="UVN Mua Thu" panose="03020702040507090A04" pitchFamily="66" charset="0"/>
            </a:rPr>
            <a:t>nói</a:t>
          </a:r>
          <a:r>
            <a:rPr lang="en-US" sz="2800" b="1" kern="1200" dirty="0">
              <a:latin typeface="UVN Mua Thu" panose="03020702040507090A04" pitchFamily="66" charset="0"/>
            </a:rPr>
            <a:t>, </a:t>
          </a:r>
          <a:r>
            <a:rPr lang="en-US" sz="2800" b="1" kern="1200" dirty="0" err="1">
              <a:latin typeface="UVN Mua Thu" panose="03020702040507090A04" pitchFamily="66" charset="0"/>
            </a:rPr>
            <a:t>giọng</a:t>
          </a:r>
          <a:r>
            <a:rPr lang="en-US" sz="2800" b="1" kern="1200" dirty="0">
              <a:latin typeface="UVN Mua Thu" panose="03020702040507090A04" pitchFamily="66" charset="0"/>
            </a:rPr>
            <a:t> </a:t>
          </a:r>
          <a:r>
            <a:rPr lang="en-US" sz="2800" b="1" kern="1200" dirty="0" err="1">
              <a:latin typeface="UVN Mua Thu" panose="03020702040507090A04" pitchFamily="66" charset="0"/>
            </a:rPr>
            <a:t>điệu</a:t>
          </a:r>
          <a:endParaRPr lang="en-US" sz="2800" b="1" kern="1200" dirty="0">
            <a:latin typeface="UVN Mua Thu" panose="03020702040507090A04" pitchFamily="66" charset="0"/>
          </a:endParaRPr>
        </a:p>
      </dsp:txBody>
      <dsp:txXfrm>
        <a:off x="359781" y="61192"/>
        <a:ext cx="1783065" cy="1122516"/>
      </dsp:txXfrm>
    </dsp:sp>
    <dsp:sp modelId="{9CE2247B-1170-1F4B-85C6-77D840EC97C0}">
      <dsp:nvSpPr>
        <dsp:cNvPr id="0" name=""/>
        <dsp:cNvSpPr/>
      </dsp:nvSpPr>
      <dsp:spPr>
        <a:xfrm rot="5400000">
          <a:off x="4218160" y="-649655"/>
          <a:ext cx="1066350" cy="5156547"/>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endParaRPr lang="en-US" sz="2800" b="1" kern="1200" dirty="0">
            <a:latin typeface="UVN Mua Thu" panose="03020702040507090A04" pitchFamily="66" charset="0"/>
          </a:endParaRPr>
        </a:p>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endParaRPr lang="en-US" sz="2800" b="1" kern="1200" dirty="0">
            <a:latin typeface="UVN Mua Thu" panose="03020702040507090A04" pitchFamily="66" charset="0"/>
          </a:endParaRPr>
        </a:p>
      </dsp:txBody>
      <dsp:txXfrm rot="-5400000">
        <a:off x="2173062" y="1447498"/>
        <a:ext cx="5104492" cy="962240"/>
      </dsp:txXfrm>
    </dsp:sp>
    <dsp:sp modelId="{E429417E-E3D3-1347-9F5F-4CA4D54F14D6}">
      <dsp:nvSpPr>
        <dsp:cNvPr id="0" name=""/>
        <dsp:cNvSpPr/>
      </dsp:nvSpPr>
      <dsp:spPr>
        <a:xfrm>
          <a:off x="299055" y="1306633"/>
          <a:ext cx="1874005" cy="1243968"/>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err="1">
              <a:latin typeface="UVN Mua Thu" panose="03020702040507090A04" pitchFamily="66" charset="0"/>
            </a:rPr>
            <a:t>Cách</a:t>
          </a:r>
          <a:r>
            <a:rPr lang="en-US" sz="2800" b="1" kern="1200">
              <a:latin typeface="UVN Mua Thu" panose="03020702040507090A04" pitchFamily="66" charset="0"/>
            </a:rPr>
            <a:t>    xưng </a:t>
          </a:r>
          <a:r>
            <a:rPr lang="en-US" sz="2800" b="1" kern="1200" dirty="0">
              <a:latin typeface="UVN Mua Thu" panose="03020702040507090A04" pitchFamily="66" charset="0"/>
            </a:rPr>
            <a:t>hô</a:t>
          </a:r>
        </a:p>
      </dsp:txBody>
      <dsp:txXfrm>
        <a:off x="359781" y="1367359"/>
        <a:ext cx="1752553" cy="1122516"/>
      </dsp:txXfrm>
    </dsp:sp>
    <dsp:sp modelId="{38B72E68-56FB-9546-AA0C-4DF99383CF5F}">
      <dsp:nvSpPr>
        <dsp:cNvPr id="0" name=""/>
        <dsp:cNvSpPr/>
      </dsp:nvSpPr>
      <dsp:spPr>
        <a:xfrm rot="5400000">
          <a:off x="3652072" y="1152969"/>
          <a:ext cx="2276652" cy="5196314"/>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a:t>
          </a:r>
          <a:endParaRPr lang="en-US" sz="2400" b="1" kern="1200" dirty="0">
            <a:latin typeface="UVN Mua Thu" panose="03020702040507090A04" pitchFamily="66" charset="0"/>
          </a:endParaRPr>
        </a:p>
      </dsp:txBody>
      <dsp:txXfrm rot="-5400000">
        <a:off x="2192242" y="2723937"/>
        <a:ext cx="5085177" cy="2054378"/>
      </dsp:txXfrm>
    </dsp:sp>
    <dsp:sp modelId="{3ABEA8E5-EE9D-3541-99A5-DF1DE599B315}">
      <dsp:nvSpPr>
        <dsp:cNvPr id="0" name=""/>
        <dsp:cNvSpPr/>
      </dsp:nvSpPr>
      <dsp:spPr>
        <a:xfrm>
          <a:off x="299055" y="2640151"/>
          <a:ext cx="1974154" cy="2221952"/>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UVN Mua Thu" panose="03020702040507090A04" pitchFamily="66" charset="0"/>
            </a:rPr>
            <a:t>Hành</a:t>
          </a:r>
          <a:r>
            <a:rPr lang="en-US" sz="2800" b="1" kern="1200" dirty="0">
              <a:latin typeface="UVN Mua Thu" panose="03020702040507090A04" pitchFamily="66" charset="0"/>
            </a:rPr>
            <a:t> </a:t>
          </a:r>
          <a:r>
            <a:rPr lang="en-US" sz="2800" b="1" kern="1200" dirty="0" err="1">
              <a:latin typeface="UVN Mua Thu" panose="03020702040507090A04" pitchFamily="66" charset="0"/>
            </a:rPr>
            <a:t>động</a:t>
          </a:r>
          <a:endParaRPr lang="en-US" sz="2800" b="1" kern="1200" dirty="0">
            <a:latin typeface="UVN Mua Thu" panose="03020702040507090A04" pitchFamily="66" charset="0"/>
          </a:endParaRPr>
        </a:p>
      </dsp:txBody>
      <dsp:txXfrm>
        <a:off x="395425" y="2736521"/>
        <a:ext cx="1781414" cy="2029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BAA5-B27D-614F-9855-54E2396A1D92}">
      <dsp:nvSpPr>
        <dsp:cNvPr id="0" name=""/>
        <dsp:cNvSpPr/>
      </dsp:nvSpPr>
      <dsp:spPr>
        <a:xfrm rot="5400000">
          <a:off x="4182311" y="-1921740"/>
          <a:ext cx="1130907" cy="5088383"/>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latin typeface="UVN Mua Thu" panose="03020702040507090A04" pitchFamily="66" charset="0"/>
            </a:rPr>
            <a:t>Thét</a:t>
          </a:r>
          <a:r>
            <a:rPr lang="en-US" sz="2800" b="1" kern="1200" dirty="0">
              <a:latin typeface="UVN Mua Thu" panose="03020702040507090A04" pitchFamily="66" charset="0"/>
            </a:rPr>
            <a:t>, </a:t>
          </a:r>
          <a:r>
            <a:rPr lang="en-US" sz="2800" b="1" kern="1200" dirty="0" err="1">
              <a:latin typeface="UVN Mua Thu" panose="03020702040507090A04" pitchFamily="66" charset="0"/>
            </a:rPr>
            <a:t>giọng</a:t>
          </a:r>
          <a:r>
            <a:rPr lang="en-US" sz="2800" b="1" kern="1200" dirty="0">
              <a:latin typeface="UVN Mua Thu" panose="03020702040507090A04" pitchFamily="66" charset="0"/>
            </a:rPr>
            <a:t> </a:t>
          </a:r>
          <a:r>
            <a:rPr lang="en-US" sz="2800" b="1" kern="1200" dirty="0" err="1">
              <a:latin typeface="UVN Mua Thu" panose="03020702040507090A04" pitchFamily="66" charset="0"/>
            </a:rPr>
            <a:t>khàn</a:t>
          </a:r>
          <a:r>
            <a:rPr lang="en-US" sz="2800" b="1" kern="1200" dirty="0">
              <a:latin typeface="UVN Mua Thu" panose="03020702040507090A04" pitchFamily="66" charset="0"/>
            </a:rPr>
            <a:t> </a:t>
          </a:r>
          <a:r>
            <a:rPr lang="en-US" sz="2800" b="1" kern="1200" dirty="0" err="1">
              <a:latin typeface="UVN Mua Thu" panose="03020702040507090A04" pitchFamily="66" charset="0"/>
            </a:rPr>
            <a:t>khàn</a:t>
          </a:r>
          <a:endParaRPr lang="en-US" sz="2800" b="1" kern="1200" dirty="0">
            <a:latin typeface="UVN Mua Thu" panose="03020702040507090A04" pitchFamily="66" charset="0"/>
          </a:endParaRPr>
        </a:p>
        <a:p>
          <a:pPr marL="285750" lvl="1" indent="-285750" algn="l" defTabSz="1244600">
            <a:lnSpc>
              <a:spcPct val="90000"/>
            </a:lnSpc>
            <a:spcBef>
              <a:spcPct val="0"/>
            </a:spcBef>
            <a:spcAft>
              <a:spcPct val="15000"/>
            </a:spcAft>
            <a:buChar char="•"/>
          </a:pPr>
          <a:r>
            <a:rPr lang="en-US" sz="2800" b="1" kern="1200" dirty="0" err="1">
              <a:latin typeface="UVN Mua Thu" panose="03020702040507090A04" pitchFamily="66" charset="0"/>
            </a:rPr>
            <a:t>Quát</a:t>
          </a:r>
          <a:r>
            <a:rPr lang="en-US" sz="2800" b="1" kern="1200" dirty="0">
              <a:latin typeface="UVN Mua Thu" panose="03020702040507090A04" pitchFamily="66" charset="0"/>
            </a:rPr>
            <a:t>, </a:t>
          </a:r>
          <a:r>
            <a:rPr lang="en-US" sz="2800" b="1" kern="1200" dirty="0" err="1">
              <a:latin typeface="UVN Mua Thu" panose="03020702040507090A04" pitchFamily="66" charset="0"/>
            </a:rPr>
            <a:t>giọng</a:t>
          </a:r>
          <a:r>
            <a:rPr lang="en-US" sz="2800" b="1" kern="1200" dirty="0">
              <a:latin typeface="UVN Mua Thu" panose="03020702040507090A04" pitchFamily="66" charset="0"/>
            </a:rPr>
            <a:t> </a:t>
          </a:r>
          <a:r>
            <a:rPr lang="en-US" sz="2800" b="1" kern="1200" dirty="0" err="1">
              <a:latin typeface="UVN Mua Thu" panose="03020702040507090A04" pitchFamily="66" charset="0"/>
            </a:rPr>
            <a:t>hầm</a:t>
          </a:r>
          <a:r>
            <a:rPr lang="en-US" sz="2800" b="1" kern="1200" dirty="0">
              <a:latin typeface="UVN Mua Thu" panose="03020702040507090A04" pitchFamily="66" charset="0"/>
            </a:rPr>
            <a:t> </a:t>
          </a:r>
          <a:r>
            <a:rPr lang="en-US" sz="2800" b="1" kern="1200" dirty="0" err="1">
              <a:latin typeface="UVN Mua Thu" panose="03020702040507090A04" pitchFamily="66" charset="0"/>
            </a:rPr>
            <a:t>hè</a:t>
          </a:r>
          <a:r>
            <a:rPr lang="en-US" sz="2800" b="1" kern="1200" dirty="0">
              <a:latin typeface="UVN Mua Thu" panose="03020702040507090A04" pitchFamily="66" charset="0"/>
            </a:rPr>
            <a:t>, </a:t>
          </a:r>
          <a:r>
            <a:rPr lang="en-US" sz="2800" b="1" kern="1200" dirty="0" err="1">
              <a:latin typeface="UVN Mua Thu" panose="03020702040507090A04" pitchFamily="66" charset="0"/>
            </a:rPr>
            <a:t>chửi</a:t>
          </a:r>
          <a:r>
            <a:rPr lang="en-US" sz="2800" b="1" kern="1200" dirty="0">
              <a:latin typeface="UVN Mua Thu" panose="03020702040507090A04" pitchFamily="66" charset="0"/>
            </a:rPr>
            <a:t> </a:t>
          </a:r>
          <a:r>
            <a:rPr lang="en-US" sz="2800" b="1" kern="1200" dirty="0" err="1">
              <a:latin typeface="UVN Mua Thu" panose="03020702040507090A04" pitchFamily="66" charset="0"/>
            </a:rPr>
            <a:t>mắng</a:t>
          </a:r>
          <a:endParaRPr lang="en-US" sz="2800" b="1" kern="1200" dirty="0">
            <a:latin typeface="UVN Mua Thu" panose="03020702040507090A04" pitchFamily="66" charset="0"/>
          </a:endParaRPr>
        </a:p>
      </dsp:txBody>
      <dsp:txXfrm rot="-5400000">
        <a:off x="2203573" y="112204"/>
        <a:ext cx="5033177" cy="1020495"/>
      </dsp:txXfrm>
    </dsp:sp>
    <dsp:sp modelId="{9054DFC5-DDA0-364D-8DDF-F2B2C0441C18}">
      <dsp:nvSpPr>
        <dsp:cNvPr id="0" name=""/>
        <dsp:cNvSpPr/>
      </dsp:nvSpPr>
      <dsp:spPr>
        <a:xfrm>
          <a:off x="299055" y="466"/>
          <a:ext cx="1904517" cy="1243968"/>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UVN Mua Thu" panose="03020702040507090A04" pitchFamily="66" charset="0"/>
            </a:rPr>
            <a:t>Lời</a:t>
          </a:r>
          <a:r>
            <a:rPr lang="en-US" sz="2800" b="1" kern="1200" dirty="0">
              <a:latin typeface="UVN Mua Thu" panose="03020702040507090A04" pitchFamily="66" charset="0"/>
            </a:rPr>
            <a:t> </a:t>
          </a:r>
          <a:r>
            <a:rPr lang="en-US" sz="2800" b="1" kern="1200" dirty="0" err="1">
              <a:latin typeface="UVN Mua Thu" panose="03020702040507090A04" pitchFamily="66" charset="0"/>
            </a:rPr>
            <a:t>nói</a:t>
          </a:r>
          <a:r>
            <a:rPr lang="en-US" sz="2800" b="1" kern="1200" dirty="0">
              <a:latin typeface="UVN Mua Thu" panose="03020702040507090A04" pitchFamily="66" charset="0"/>
            </a:rPr>
            <a:t>, </a:t>
          </a:r>
          <a:r>
            <a:rPr lang="en-US" sz="2800" b="1" kern="1200" dirty="0" err="1">
              <a:latin typeface="UVN Mua Thu" panose="03020702040507090A04" pitchFamily="66" charset="0"/>
            </a:rPr>
            <a:t>giọng</a:t>
          </a:r>
          <a:r>
            <a:rPr lang="en-US" sz="2800" b="1" kern="1200" dirty="0">
              <a:latin typeface="UVN Mua Thu" panose="03020702040507090A04" pitchFamily="66" charset="0"/>
            </a:rPr>
            <a:t> </a:t>
          </a:r>
          <a:r>
            <a:rPr lang="en-US" sz="2800" b="1" kern="1200" dirty="0" err="1">
              <a:latin typeface="UVN Mua Thu" panose="03020702040507090A04" pitchFamily="66" charset="0"/>
            </a:rPr>
            <a:t>điệu</a:t>
          </a:r>
          <a:endParaRPr lang="en-US" sz="2800" b="1" kern="1200" dirty="0">
            <a:latin typeface="UVN Mua Thu" panose="03020702040507090A04" pitchFamily="66" charset="0"/>
          </a:endParaRPr>
        </a:p>
      </dsp:txBody>
      <dsp:txXfrm>
        <a:off x="359781" y="61192"/>
        <a:ext cx="1783065" cy="1122516"/>
      </dsp:txXfrm>
    </dsp:sp>
    <dsp:sp modelId="{9CE2247B-1170-1F4B-85C6-77D840EC97C0}">
      <dsp:nvSpPr>
        <dsp:cNvPr id="0" name=""/>
        <dsp:cNvSpPr/>
      </dsp:nvSpPr>
      <dsp:spPr>
        <a:xfrm rot="5400000">
          <a:off x="4218160" y="-649655"/>
          <a:ext cx="1066350" cy="5156547"/>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latin typeface="UVN Mua Thu" panose="03020702040507090A04" pitchFamily="66" charset="0"/>
            </a:rPr>
            <a:t>Ông</a:t>
          </a:r>
          <a:r>
            <a:rPr lang="en-US" sz="2800" b="1" kern="1200" dirty="0">
              <a:latin typeface="UVN Mua Thu" panose="03020702040507090A04" pitchFamily="66" charset="0"/>
            </a:rPr>
            <a:t> – </a:t>
          </a:r>
          <a:r>
            <a:rPr lang="en-US" sz="2800" b="1" kern="1200" err="1">
              <a:latin typeface="UVN Mua Thu" panose="03020702040507090A04" pitchFamily="66" charset="0"/>
            </a:rPr>
            <a:t>thằng</a:t>
          </a:r>
          <a:r>
            <a:rPr lang="en-US" sz="2800" b="1" kern="1200">
              <a:latin typeface="UVN Mua Thu" panose="03020702040507090A04" pitchFamily="66" charset="0"/>
            </a:rPr>
            <a:t> kia</a:t>
          </a:r>
          <a:endParaRPr lang="en-US" sz="2800" b="1" kern="1200" dirty="0">
            <a:latin typeface="UVN Mua Thu" panose="03020702040507090A04" pitchFamily="66" charset="0"/>
          </a:endParaRPr>
        </a:p>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ông </a:t>
          </a:r>
          <a:r>
            <a:rPr lang="en-US" sz="2800" b="1" kern="1200" dirty="0">
              <a:latin typeface="UVN Mua Thu" panose="03020702040507090A04" pitchFamily="66" charset="0"/>
            </a:rPr>
            <a:t>- </a:t>
          </a:r>
          <a:r>
            <a:rPr lang="en-US" sz="2800" b="1" kern="1200" dirty="0" err="1">
              <a:latin typeface="UVN Mua Thu" panose="03020702040507090A04" pitchFamily="66" charset="0"/>
            </a:rPr>
            <a:t>mày</a:t>
          </a:r>
          <a:endParaRPr lang="en-US" sz="2800" b="1" kern="1200" dirty="0">
            <a:latin typeface="UVN Mua Thu" panose="03020702040507090A04" pitchFamily="66" charset="0"/>
          </a:endParaRPr>
        </a:p>
      </dsp:txBody>
      <dsp:txXfrm rot="-5400000">
        <a:off x="2173062" y="1447498"/>
        <a:ext cx="5104492" cy="962240"/>
      </dsp:txXfrm>
    </dsp:sp>
    <dsp:sp modelId="{E429417E-E3D3-1347-9F5F-4CA4D54F14D6}">
      <dsp:nvSpPr>
        <dsp:cNvPr id="0" name=""/>
        <dsp:cNvSpPr/>
      </dsp:nvSpPr>
      <dsp:spPr>
        <a:xfrm>
          <a:off x="299055" y="1306633"/>
          <a:ext cx="1874005" cy="1243968"/>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err="1">
              <a:latin typeface="UVN Mua Thu" panose="03020702040507090A04" pitchFamily="66" charset="0"/>
            </a:rPr>
            <a:t>Cách</a:t>
          </a:r>
          <a:r>
            <a:rPr lang="en-US" sz="2800" b="1" kern="1200">
              <a:latin typeface="UVN Mua Thu" panose="03020702040507090A04" pitchFamily="66" charset="0"/>
            </a:rPr>
            <a:t>    xưng </a:t>
          </a:r>
          <a:r>
            <a:rPr lang="en-US" sz="2800" b="1" kern="1200" dirty="0">
              <a:latin typeface="UVN Mua Thu" panose="03020702040507090A04" pitchFamily="66" charset="0"/>
            </a:rPr>
            <a:t>hô</a:t>
          </a:r>
        </a:p>
      </dsp:txBody>
      <dsp:txXfrm>
        <a:off x="359781" y="1367359"/>
        <a:ext cx="1752553" cy="1122516"/>
      </dsp:txXfrm>
    </dsp:sp>
    <dsp:sp modelId="{38B72E68-56FB-9546-AA0C-4DF99383CF5F}">
      <dsp:nvSpPr>
        <dsp:cNvPr id="0" name=""/>
        <dsp:cNvSpPr/>
      </dsp:nvSpPr>
      <dsp:spPr>
        <a:xfrm rot="5400000">
          <a:off x="3652072" y="1152969"/>
          <a:ext cx="2276652" cy="5196314"/>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a:latin typeface="UVN Mua Thu" panose="03020702040507090A04" pitchFamily="66" charset="0"/>
            </a:rPr>
            <a:t>roi song, tay thước,  dây thừng</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dirty="0" err="1">
              <a:latin typeface="UVN Mua Thu" panose="03020702040507090A04" pitchFamily="66" charset="0"/>
            </a:rPr>
            <a:t>Sầm</a:t>
          </a:r>
          <a:r>
            <a:rPr lang="en-US" sz="2400" b="1" kern="1200" dirty="0">
              <a:latin typeface="UVN Mua Thu" panose="03020702040507090A04" pitchFamily="66" charset="0"/>
            </a:rPr>
            <a:t> </a:t>
          </a:r>
          <a:r>
            <a:rPr lang="en-US" sz="2400" b="1" kern="1200" dirty="0" err="1">
              <a:latin typeface="UVN Mua Thu" panose="03020702040507090A04" pitchFamily="66" charset="0"/>
            </a:rPr>
            <a:t>sập</a:t>
          </a:r>
          <a:r>
            <a:rPr lang="en-US" sz="2400" b="1" kern="1200" dirty="0">
              <a:latin typeface="UVN Mua Thu" panose="03020702040507090A04" pitchFamily="66" charset="0"/>
            </a:rPr>
            <a:t> </a:t>
          </a:r>
          <a:r>
            <a:rPr lang="en-US" sz="2400" b="1" kern="1200" dirty="0" err="1">
              <a:latin typeface="UVN Mua Thu" panose="03020702040507090A04" pitchFamily="66" charset="0"/>
            </a:rPr>
            <a:t>tiến</a:t>
          </a:r>
          <a:r>
            <a:rPr lang="en-US" sz="2400" b="1" kern="1200" dirty="0">
              <a:latin typeface="UVN Mua Thu" panose="03020702040507090A04" pitchFamily="66" charset="0"/>
            </a:rPr>
            <a:t> </a:t>
          </a:r>
          <a:r>
            <a:rPr lang="en-US" sz="2400" b="1" kern="1200" dirty="0" err="1">
              <a:latin typeface="UVN Mua Thu" panose="03020702040507090A04" pitchFamily="66" charset="0"/>
            </a:rPr>
            <a:t>vào</a:t>
          </a:r>
          <a:r>
            <a:rPr lang="en-US" sz="2400" b="1" kern="1200" dirty="0">
              <a:latin typeface="UVN Mua Thu" panose="03020702040507090A04" pitchFamily="66" charset="0"/>
            </a:rPr>
            <a:t> </a:t>
          </a:r>
          <a:r>
            <a:rPr lang="en-US" sz="2400" b="1" kern="1200" dirty="0">
              <a:latin typeface="UVN Mua Thu" panose="03020702040507090A04" pitchFamily="66" charset="0"/>
              <a:sym typeface="Wingdings" pitchFamily="2" charset="2"/>
            </a:rPr>
            <a:t> </a:t>
          </a:r>
          <a:r>
            <a:rPr lang="en-US" sz="2400" b="1" kern="1200" err="1">
              <a:latin typeface="UVN Mua Thu" panose="03020702040507090A04" pitchFamily="66" charset="0"/>
              <a:sym typeface="Wingdings" pitchFamily="2" charset="2"/>
            </a:rPr>
            <a:t>chỉ</a:t>
          </a:r>
          <a:r>
            <a:rPr lang="en-US" sz="2400" b="1" kern="1200">
              <a:latin typeface="UVN Mua Thu" panose="03020702040507090A04" pitchFamily="66" charset="0"/>
              <a:sym typeface="Wingdings" pitchFamily="2" charset="2"/>
            </a:rPr>
            <a:t> vào mặt</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dirty="0" err="1">
              <a:latin typeface="UVN Mua Thu" panose="03020702040507090A04" pitchFamily="66" charset="0"/>
            </a:rPr>
            <a:t>Trợn</a:t>
          </a:r>
          <a:r>
            <a:rPr lang="en-US" sz="2400" b="1" kern="1200" dirty="0">
              <a:latin typeface="UVN Mua Thu" panose="03020702040507090A04" pitchFamily="66" charset="0"/>
            </a:rPr>
            <a:t> </a:t>
          </a:r>
          <a:r>
            <a:rPr lang="en-US" sz="2400" b="1" kern="1200" dirty="0" err="1">
              <a:latin typeface="UVN Mua Thu" panose="03020702040507090A04" pitchFamily="66" charset="0"/>
            </a:rPr>
            <a:t>ngược</a:t>
          </a:r>
          <a:r>
            <a:rPr lang="en-US" sz="2400" b="1" kern="1200" dirty="0">
              <a:latin typeface="UVN Mua Thu" panose="03020702040507090A04" pitchFamily="66" charset="0"/>
            </a:rPr>
            <a:t> </a:t>
          </a:r>
          <a:r>
            <a:rPr lang="en-US" sz="2400" b="1" kern="1200" dirty="0" err="1">
              <a:latin typeface="UVN Mua Thu" panose="03020702040507090A04" pitchFamily="66" charset="0"/>
            </a:rPr>
            <a:t>hai</a:t>
          </a:r>
          <a:r>
            <a:rPr lang="en-US" sz="2400" b="1" kern="1200" dirty="0">
              <a:latin typeface="UVN Mua Thu" panose="03020702040507090A04" pitchFamily="66" charset="0"/>
            </a:rPr>
            <a:t> </a:t>
          </a:r>
          <a:r>
            <a:rPr lang="en-US" sz="2400" b="1" kern="1200" dirty="0" err="1">
              <a:latin typeface="UVN Mua Thu" panose="03020702040507090A04" pitchFamily="66" charset="0"/>
            </a:rPr>
            <a:t>mắt</a:t>
          </a:r>
          <a:r>
            <a:rPr lang="en-US" sz="2400" b="1" kern="1200" dirty="0">
              <a:latin typeface="UVN Mua Thu" panose="03020702040507090A04" pitchFamily="66" charset="0"/>
            </a:rPr>
            <a:t>, </a:t>
          </a:r>
          <a:r>
            <a:rPr lang="en-US" sz="2400" b="1" kern="1200" dirty="0" err="1">
              <a:latin typeface="UVN Mua Thu" panose="03020702040507090A04" pitchFamily="66" charset="0"/>
            </a:rPr>
            <a:t>trói</a:t>
          </a:r>
          <a:r>
            <a:rPr lang="en-US" sz="2400" b="1" kern="1200" dirty="0">
              <a:latin typeface="UVN Mua Thu" panose="03020702040507090A04" pitchFamily="66" charset="0"/>
            </a:rPr>
            <a:t> </a:t>
          </a:r>
          <a:r>
            <a:rPr lang="en-US" sz="2400" b="1" kern="1200" dirty="0" err="1">
              <a:latin typeface="UVN Mua Thu" panose="03020702040507090A04" pitchFamily="66" charset="0"/>
            </a:rPr>
            <a:t>cổ</a:t>
          </a:r>
          <a:r>
            <a:rPr lang="en-US" sz="2400" b="1" kern="1200" dirty="0">
              <a:latin typeface="UVN Mua Thu" panose="03020702040507090A04" pitchFamily="66" charset="0"/>
            </a:rPr>
            <a:t>.</a:t>
          </a:r>
        </a:p>
        <a:p>
          <a:pPr marL="228600" lvl="1" indent="-228600" algn="l" defTabSz="1066800">
            <a:lnSpc>
              <a:spcPct val="90000"/>
            </a:lnSpc>
            <a:spcBef>
              <a:spcPct val="0"/>
            </a:spcBef>
            <a:spcAft>
              <a:spcPct val="15000"/>
            </a:spcAft>
            <a:buChar char="•"/>
          </a:pPr>
          <a:r>
            <a:rPr lang="en-US" sz="2400" b="1" kern="1200" dirty="0" err="1">
              <a:latin typeface="UVN Mua Thu" panose="03020702040507090A04" pitchFamily="66" charset="0"/>
            </a:rPr>
            <a:t>Đùng</a:t>
          </a:r>
          <a:r>
            <a:rPr lang="en-US" sz="2400" b="1" kern="1200" dirty="0">
              <a:latin typeface="UVN Mua Thu" panose="03020702040507090A04" pitchFamily="66" charset="0"/>
            </a:rPr>
            <a:t> </a:t>
          </a:r>
          <a:r>
            <a:rPr lang="en-US" sz="2400" b="1" kern="1200" dirty="0" err="1">
              <a:latin typeface="UVN Mua Thu" panose="03020702040507090A04" pitchFamily="66" charset="0"/>
            </a:rPr>
            <a:t>đùng</a:t>
          </a:r>
          <a:r>
            <a:rPr lang="en-US" sz="2400" b="1" kern="1200" dirty="0">
              <a:latin typeface="UVN Mua Thu" panose="03020702040507090A04" pitchFamily="66" charset="0"/>
            </a:rPr>
            <a:t>, </a:t>
          </a:r>
          <a:r>
            <a:rPr lang="en-US" sz="2400" b="1" kern="1200" dirty="0" err="1">
              <a:latin typeface="UVN Mua Thu" panose="03020702040507090A04" pitchFamily="66" charset="0"/>
            </a:rPr>
            <a:t>giật</a:t>
          </a:r>
          <a:r>
            <a:rPr lang="en-US" sz="2400" b="1" kern="1200" dirty="0">
              <a:latin typeface="UVN Mua Thu" panose="03020702040507090A04" pitchFamily="66" charset="0"/>
            </a:rPr>
            <a:t> </a:t>
          </a:r>
          <a:r>
            <a:rPr lang="en-US" sz="2400" b="1" kern="1200" dirty="0" err="1">
              <a:latin typeface="UVN Mua Thu" panose="03020702040507090A04" pitchFamily="66" charset="0"/>
            </a:rPr>
            <a:t>phắt</a:t>
          </a:r>
          <a:r>
            <a:rPr lang="en-US" sz="2400" b="1" kern="1200">
              <a:latin typeface="UVN Mua Thu" panose="03020702040507090A04" pitchFamily="66" charset="0"/>
            </a:rPr>
            <a:t>, đánh </a:t>
          </a:r>
          <a:r>
            <a:rPr lang="en-US" sz="2400" b="1" kern="1200">
              <a:latin typeface="UVN Mua Thu" panose="03020702040507090A04" pitchFamily="66" charset="0"/>
              <a:sym typeface="Wingdings" pitchFamily="2" charset="2"/>
            </a:rPr>
            <a:t> </a:t>
          </a:r>
          <a:r>
            <a:rPr lang="en-US" sz="2400" b="1" kern="1200" dirty="0" err="1">
              <a:latin typeface="UVN Mua Thu" panose="03020702040507090A04" pitchFamily="66" charset="0"/>
              <a:sym typeface="Wingdings" pitchFamily="2" charset="2"/>
            </a:rPr>
            <a:t>sấn</a:t>
          </a:r>
          <a:r>
            <a:rPr lang="en-US" sz="2400" b="1" kern="1200" dirty="0">
              <a:latin typeface="UVN Mua Thu" panose="03020702040507090A04" pitchFamily="66" charset="0"/>
              <a:sym typeface="Wingdings" pitchFamily="2" charset="2"/>
            </a:rPr>
            <a:t> </a:t>
          </a:r>
          <a:r>
            <a:rPr lang="en-US" sz="2400" b="1" kern="1200" dirty="0" err="1">
              <a:latin typeface="UVN Mua Thu" panose="03020702040507090A04" pitchFamily="66" charset="0"/>
              <a:sym typeface="Wingdings" pitchFamily="2" charset="2"/>
            </a:rPr>
            <a:t>đến</a:t>
          </a:r>
          <a:endParaRPr lang="en-US" sz="2400" b="1" kern="1200" dirty="0">
            <a:latin typeface="UVN Mua Thu" panose="03020702040507090A04" pitchFamily="66" charset="0"/>
          </a:endParaRPr>
        </a:p>
        <a:p>
          <a:pPr marL="228600" lvl="1" indent="-228600" algn="l" defTabSz="1066800">
            <a:lnSpc>
              <a:spcPct val="90000"/>
            </a:lnSpc>
            <a:spcBef>
              <a:spcPct val="0"/>
            </a:spcBef>
            <a:spcAft>
              <a:spcPct val="15000"/>
            </a:spcAft>
            <a:buChar char="•"/>
          </a:pPr>
          <a:r>
            <a:rPr lang="en-US" sz="2400" b="1" kern="1200" dirty="0" err="1">
              <a:latin typeface="UVN Mua Thu" panose="03020702040507090A04" pitchFamily="66" charset="0"/>
            </a:rPr>
            <a:t>Tát</a:t>
          </a:r>
          <a:r>
            <a:rPr lang="en-US" sz="2400" b="1" kern="1200" dirty="0">
              <a:latin typeface="UVN Mua Thu" panose="03020702040507090A04" pitchFamily="66" charset="0"/>
            </a:rPr>
            <a:t> </a:t>
          </a:r>
          <a:r>
            <a:rPr lang="en-US" sz="2400" b="1" kern="1200" dirty="0">
              <a:latin typeface="UVN Mua Thu" panose="03020702040507090A04" pitchFamily="66" charset="0"/>
              <a:sym typeface="Wingdings" pitchFamily="2" charset="2"/>
            </a:rPr>
            <a:t> </a:t>
          </a:r>
          <a:r>
            <a:rPr lang="en-US" sz="2400" b="1" kern="1200" dirty="0" err="1">
              <a:latin typeface="UVN Mua Thu" panose="03020702040507090A04" pitchFamily="66" charset="0"/>
              <a:sym typeface="Wingdings" pitchFamily="2" charset="2"/>
            </a:rPr>
            <a:t>đánh</a:t>
          </a:r>
          <a:r>
            <a:rPr lang="en-US" sz="2400" b="1" kern="1200" dirty="0">
              <a:latin typeface="UVN Mua Thu" panose="03020702040507090A04" pitchFamily="66" charset="0"/>
              <a:sym typeface="Wingdings" pitchFamily="2" charset="2"/>
            </a:rPr>
            <a:t> </a:t>
          </a:r>
          <a:r>
            <a:rPr lang="en-US" sz="2400" b="1" kern="1200" dirty="0" err="1">
              <a:latin typeface="UVN Mua Thu" panose="03020702040507090A04" pitchFamily="66" charset="0"/>
              <a:sym typeface="Wingdings" pitchFamily="2" charset="2"/>
            </a:rPr>
            <a:t>bốp</a:t>
          </a:r>
          <a:endParaRPr lang="en-US" sz="2400" b="1" kern="1200" dirty="0">
            <a:latin typeface="UVN Mua Thu" panose="03020702040507090A04" pitchFamily="66" charset="0"/>
          </a:endParaRPr>
        </a:p>
      </dsp:txBody>
      <dsp:txXfrm rot="-5400000">
        <a:off x="2192242" y="2723937"/>
        <a:ext cx="5085177" cy="2054378"/>
      </dsp:txXfrm>
    </dsp:sp>
    <dsp:sp modelId="{3ABEA8E5-EE9D-3541-99A5-DF1DE599B315}">
      <dsp:nvSpPr>
        <dsp:cNvPr id="0" name=""/>
        <dsp:cNvSpPr/>
      </dsp:nvSpPr>
      <dsp:spPr>
        <a:xfrm>
          <a:off x="299055" y="2640151"/>
          <a:ext cx="1974154" cy="2221952"/>
        </a:xfrm>
        <a:prstGeom prst="roundRect">
          <a:avLst/>
        </a:prstGeom>
        <a:solidFill>
          <a:schemeClr val="accent5">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UVN Mua Thu" panose="03020702040507090A04" pitchFamily="66" charset="0"/>
            </a:rPr>
            <a:t>Hành</a:t>
          </a:r>
          <a:r>
            <a:rPr lang="en-US" sz="2800" b="1" kern="1200" dirty="0">
              <a:latin typeface="UVN Mua Thu" panose="03020702040507090A04" pitchFamily="66" charset="0"/>
            </a:rPr>
            <a:t> </a:t>
          </a:r>
          <a:r>
            <a:rPr lang="en-US" sz="2800" b="1" kern="1200" dirty="0" err="1">
              <a:latin typeface="UVN Mua Thu" panose="03020702040507090A04" pitchFamily="66" charset="0"/>
            </a:rPr>
            <a:t>động</a:t>
          </a:r>
          <a:endParaRPr lang="en-US" sz="2800" b="1" kern="1200" dirty="0">
            <a:latin typeface="UVN Mua Thu" panose="03020702040507090A04" pitchFamily="66" charset="0"/>
          </a:endParaRPr>
        </a:p>
      </dsp:txBody>
      <dsp:txXfrm>
        <a:off x="395425" y="2736521"/>
        <a:ext cx="1781414" cy="202921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BE565-E622-644F-BB22-61C090A7C923}"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140563-750A-E943-96C6-C5128E33DF86}" type="slidenum">
              <a:rPr lang="en-US" smtClean="0"/>
              <a:t>‹#›</a:t>
            </a:fld>
            <a:endParaRPr lang="en-US"/>
          </a:p>
        </p:txBody>
      </p:sp>
    </p:spTree>
    <p:extLst>
      <p:ext uri="{BB962C8B-B14F-4D97-AF65-F5344CB8AC3E}">
        <p14:creationId xmlns:p14="http://schemas.microsoft.com/office/powerpoint/2010/main" val="2022608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140563-750A-E943-96C6-C5128E33DF86}" type="slidenum">
              <a:rPr lang="en-US" smtClean="0"/>
              <a:t>3</a:t>
            </a:fld>
            <a:endParaRPr lang="en-US"/>
          </a:p>
        </p:txBody>
      </p:sp>
    </p:spTree>
    <p:extLst>
      <p:ext uri="{BB962C8B-B14F-4D97-AF65-F5344CB8AC3E}">
        <p14:creationId xmlns:p14="http://schemas.microsoft.com/office/powerpoint/2010/main" val="420416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Hoạt động thảo luận nhóm (5p)</a:t>
            </a:r>
          </a:p>
          <a:p>
            <a:pPr marL="171450" indent="-171450">
              <a:buFontTx/>
              <a:buChar char="-"/>
            </a:pPr>
            <a:r>
              <a:rPr lang="en-US"/>
              <a:t>Sử dụng kĩ thuật Khăn trải bàn</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14</a:t>
            </a:fld>
            <a:endParaRPr lang="en-US"/>
          </a:p>
        </p:txBody>
      </p:sp>
    </p:spTree>
    <p:extLst>
      <p:ext uri="{BB962C8B-B14F-4D97-AF65-F5344CB8AC3E}">
        <p14:creationId xmlns:p14="http://schemas.microsoft.com/office/powerpoint/2010/main" val="142878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140563-750A-E943-96C6-C5128E33DF86}" type="slidenum">
              <a:rPr lang="en-US" smtClean="0"/>
              <a:t>4</a:t>
            </a:fld>
            <a:endParaRPr lang="en-US"/>
          </a:p>
        </p:txBody>
      </p:sp>
    </p:spTree>
    <p:extLst>
      <p:ext uri="{BB962C8B-B14F-4D97-AF65-F5344CB8AC3E}">
        <p14:creationId xmlns:p14="http://schemas.microsoft.com/office/powerpoint/2010/main" val="249751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Hoạt động trước khi đọc văn bản</a:t>
            </a:r>
          </a:p>
          <a:p>
            <a:pPr marL="171450" indent="-171450">
              <a:buFontTx/>
              <a:buChar char="-"/>
            </a:pPr>
            <a:r>
              <a:rPr lang="en-US"/>
              <a:t>GV nêu vấn đề cho HS tự do chiêm nghiệm, suy nghĩ “Theo em, trước hoàn cảnh cuộc sống như thế, nhân vật sẽ có những hành động, thái độ, giọng điệu, suy nghĩ gì?”</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5</a:t>
            </a:fld>
            <a:endParaRPr lang="en-US"/>
          </a:p>
        </p:txBody>
      </p:sp>
    </p:spTree>
    <p:extLst>
      <p:ext uri="{BB962C8B-B14F-4D97-AF65-F5344CB8AC3E}">
        <p14:creationId xmlns:p14="http://schemas.microsoft.com/office/powerpoint/2010/main" val="40705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Sau khi HS thực hiện hoạt động trước khi đọc văn bản, GV cho HS tìm hiểu văn bản</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6</a:t>
            </a:fld>
            <a:endParaRPr lang="en-US"/>
          </a:p>
        </p:txBody>
      </p:sp>
    </p:spTree>
    <p:extLst>
      <p:ext uri="{BB962C8B-B14F-4D97-AF65-F5344CB8AC3E}">
        <p14:creationId xmlns:p14="http://schemas.microsoft.com/office/powerpoint/2010/main" val="402265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 Có thể tổ chức hoạt động Sân khấu hóa tác phẩm tại lớp</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7</a:t>
            </a:fld>
            <a:endParaRPr lang="en-US"/>
          </a:p>
        </p:txBody>
      </p:sp>
    </p:spTree>
    <p:extLst>
      <p:ext uri="{BB962C8B-B14F-4D97-AF65-F5344CB8AC3E}">
        <p14:creationId xmlns:p14="http://schemas.microsoft.com/office/powerpoint/2010/main" val="267181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Hoạt động nhóm (5 phút)</a:t>
            </a:r>
          </a:p>
          <a:p>
            <a:pPr marL="171450" indent="-171450">
              <a:buFontTx/>
              <a:buChar char="-"/>
            </a:pPr>
            <a:r>
              <a:rPr lang="en-US"/>
              <a:t>Nhiệm vụ học tập: Hoàn thiện bảng so sánh, đối chiếu 2 nhân vật </a:t>
            </a:r>
            <a:r>
              <a:rPr lang="en-US">
                <a:sym typeface="Wingdings" panose="05000000000000000000" pitchFamily="2" charset="2"/>
              </a:rPr>
              <a:t> kết luận, nhận xét đặc điểm, phẩm chất của 2 nhân vật</a:t>
            </a:r>
            <a:endParaRPr lang="en-US"/>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9</a:t>
            </a:fld>
            <a:endParaRPr lang="en-US"/>
          </a:p>
        </p:txBody>
      </p:sp>
    </p:spTree>
    <p:extLst>
      <p:ext uri="{BB962C8B-B14F-4D97-AF65-F5344CB8AC3E}">
        <p14:creationId xmlns:p14="http://schemas.microsoft.com/office/powerpoint/2010/main" val="252634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Em nhận xét gì nghệ thuật xây dựng 2 tuyến nhân vật của tác giả?</a:t>
            </a:r>
          </a:p>
          <a:p>
            <a:pPr marL="171450" indent="-171450">
              <a:buFontTx/>
              <a:buChar char="-"/>
            </a:pPr>
            <a:r>
              <a:rPr lang="en-US"/>
              <a:t>Phép tương phản</a:t>
            </a:r>
          </a:p>
          <a:p>
            <a:pPr marL="171450" indent="-171450">
              <a:buFontTx/>
              <a:buChar char="-"/>
            </a:pPr>
            <a:r>
              <a:rPr lang="en-US"/>
              <a:t>Ngôn ngữ kể chuyện, miêu tả, đối thoại của các nhân vật rất hấp dẫn, chân thật, tỉ mỉ, đặc sắc.</a:t>
            </a:r>
          </a:p>
          <a:p>
            <a:pPr marL="171450" indent="-171450">
              <a:buFontTx/>
              <a:buChar char="-"/>
            </a:pPr>
            <a:r>
              <a:rPr lang="en-US"/>
              <a:t>Ngòi bút miêu tả sinh động</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10</a:t>
            </a:fld>
            <a:endParaRPr lang="en-US"/>
          </a:p>
        </p:txBody>
      </p:sp>
    </p:spTree>
    <p:extLst>
      <p:ext uri="{BB962C8B-B14F-4D97-AF65-F5344CB8AC3E}">
        <p14:creationId xmlns:p14="http://schemas.microsoft.com/office/powerpoint/2010/main" val="326745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12</a:t>
            </a:fld>
            <a:endParaRPr lang="en-US"/>
          </a:p>
        </p:txBody>
      </p:sp>
    </p:spTree>
    <p:extLst>
      <p:ext uri="{BB962C8B-B14F-4D97-AF65-F5344CB8AC3E}">
        <p14:creationId xmlns:p14="http://schemas.microsoft.com/office/powerpoint/2010/main" val="178904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Hoạt động cá nhân</a:t>
            </a:r>
          </a:p>
          <a:p>
            <a:pPr marL="171450" indent="-171450">
              <a:buFontTx/>
              <a:buChar char="-"/>
            </a:pPr>
            <a:r>
              <a:rPr lang="en-US"/>
              <a:t>PP vấn đáp</a:t>
            </a:r>
          </a:p>
        </p:txBody>
      </p:sp>
      <p:sp>
        <p:nvSpPr>
          <p:cNvPr id="4" name="Chỗ dành sẵn cho Số hiệu Bản chiếu 3"/>
          <p:cNvSpPr>
            <a:spLocks noGrp="1"/>
          </p:cNvSpPr>
          <p:nvPr>
            <p:ph type="sldNum" sz="quarter" idx="5"/>
          </p:nvPr>
        </p:nvSpPr>
        <p:spPr/>
        <p:txBody>
          <a:bodyPr/>
          <a:lstStyle/>
          <a:p>
            <a:fld id="{C6140563-750A-E943-96C6-C5128E33DF86}" type="slidenum">
              <a:rPr lang="en-US" smtClean="0"/>
              <a:t>13</a:t>
            </a:fld>
            <a:endParaRPr lang="en-US"/>
          </a:p>
        </p:txBody>
      </p:sp>
    </p:spTree>
    <p:extLst>
      <p:ext uri="{BB962C8B-B14F-4D97-AF65-F5344CB8AC3E}">
        <p14:creationId xmlns:p14="http://schemas.microsoft.com/office/powerpoint/2010/main" val="129316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AFDB94-EED3-6D4F-98DF-3CF17F931E0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259677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FDB94-EED3-6D4F-98DF-3CF17F931E0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2152697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FDB94-EED3-6D4F-98DF-3CF17F931E0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148547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FDB94-EED3-6D4F-98DF-3CF17F931E0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79952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FDB94-EED3-6D4F-98DF-3CF17F931E00}"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101226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FDB94-EED3-6D4F-98DF-3CF17F931E0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27769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FDB94-EED3-6D4F-98DF-3CF17F931E00}"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344246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FDB94-EED3-6D4F-98DF-3CF17F931E00}"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59493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FDB94-EED3-6D4F-98DF-3CF17F931E00}"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313045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FDB94-EED3-6D4F-98DF-3CF17F931E0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159457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FDB94-EED3-6D4F-98DF-3CF17F931E00}"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1E3D0-9773-7849-A683-411E832423E8}" type="slidenum">
              <a:rPr lang="en-US" smtClean="0"/>
              <a:t>‹#›</a:t>
            </a:fld>
            <a:endParaRPr lang="en-US"/>
          </a:p>
        </p:txBody>
      </p:sp>
    </p:spTree>
    <p:extLst>
      <p:ext uri="{BB962C8B-B14F-4D97-AF65-F5344CB8AC3E}">
        <p14:creationId xmlns:p14="http://schemas.microsoft.com/office/powerpoint/2010/main" val="973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FDB94-EED3-6D4F-98DF-3CF17F931E00}" type="datetimeFigureOut">
              <a:rPr lang="en-US" smtClean="0"/>
              <a:t>8/2/2022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1E3D0-9773-7849-A683-411E832423E8}" type="slidenum">
              <a:rPr lang="en-US" smtClean="0"/>
              <a:t>‹#›</a:t>
            </a:fld>
            <a:endParaRPr lang="en-US"/>
          </a:p>
        </p:txBody>
      </p:sp>
    </p:spTree>
    <p:extLst>
      <p:ext uri="{BB962C8B-B14F-4D97-AF65-F5344CB8AC3E}">
        <p14:creationId xmlns:p14="http://schemas.microsoft.com/office/powerpoint/2010/main" val="3528316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453E517-FC46-6333-F2D4-AB2F8AAC1CD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652" b="99307" l="56535" r="98176">
                        <a14:foregroundMark x1="73404" y1="33010" x2="89362" y2="37171"/>
                        <a14:foregroundMark x1="77356" y1="30652" x2="73556" y2="31623"/>
                        <a14:foregroundMark x1="77052" y1="44521" x2="82067" y2="46463"/>
                        <a14:foregroundMark x1="69453" y1="44105" x2="71733" y2="49653"/>
                        <a14:foregroundMark x1="74468" y1="52566" x2="74620" y2="54508"/>
                        <a14:foregroundMark x1="56535" y1="47157" x2="60638" y2="50624"/>
                        <a14:foregroundMark x1="75228" y1="90707" x2="71429" y2="99029"/>
                        <a14:foregroundMark x1="71429" y1="99029" x2="71429" y2="99029"/>
                        <a14:foregroundMark x1="70821" y1="96394" x2="72948" y2="99307"/>
                        <a14:foregroundMark x1="79787" y1="96671" x2="78419" y2="99307"/>
                        <a14:foregroundMark x1="81459" y1="90846" x2="82979" y2="90846"/>
                        <a14:foregroundMark x1="62462" y1="90291" x2="71429" y2="88904"/>
                        <a14:foregroundMark x1="59119" y1="86130" x2="65350" y2="86130"/>
                        <a14:foregroundMark x1="95745" y1="84050" x2="96201" y2="83773"/>
                        <a14:foregroundMark x1="80699" y1="65049" x2="87842" y2="73509"/>
                        <a14:foregroundMark x1="97568" y1="35784" x2="98176" y2="35784"/>
                        <a14:foregroundMark x1="78723" y1="93897" x2="78723" y2="93897"/>
                        <a14:backgroundMark x1="58967" y1="30097" x2="58815" y2="37309"/>
                      </a14:backgroundRemoval>
                    </a14:imgEffect>
                  </a14:imgLayer>
                </a14:imgProps>
              </a:ext>
            </a:extLst>
          </a:blip>
          <a:srcRect l="53662" t="28452"/>
          <a:stretch/>
        </p:blipFill>
        <p:spPr>
          <a:xfrm>
            <a:off x="9274973" y="2417380"/>
            <a:ext cx="2512787" cy="4251434"/>
          </a:xfrm>
          <a:prstGeom prst="rect">
            <a:avLst/>
          </a:prstGeom>
        </p:spPr>
      </p:pic>
      <p:grpSp>
        <p:nvGrpSpPr>
          <p:cNvPr id="2" name="Nhóm 1">
            <a:extLst>
              <a:ext uri="{FF2B5EF4-FFF2-40B4-BE49-F238E27FC236}">
                <a16:creationId xmlns:a16="http://schemas.microsoft.com/office/drawing/2014/main" id="{3DE3DEDE-F97C-DBE2-FA57-E336746990C5}"/>
              </a:ext>
            </a:extLst>
          </p:cNvPr>
          <p:cNvGrpSpPr/>
          <p:nvPr/>
        </p:nvGrpSpPr>
        <p:grpSpPr>
          <a:xfrm>
            <a:off x="597408" y="73573"/>
            <a:ext cx="9156191" cy="3184634"/>
            <a:chOff x="597408" y="73573"/>
            <a:chExt cx="9156191" cy="3184634"/>
          </a:xfrm>
        </p:grpSpPr>
        <p:pic>
          <p:nvPicPr>
            <p:cNvPr id="6" name="Hình ảnh 5">
              <a:extLst>
                <a:ext uri="{FF2B5EF4-FFF2-40B4-BE49-F238E27FC236}">
                  <a16:creationId xmlns:a16="http://schemas.microsoft.com/office/drawing/2014/main" id="{94BA4030-C33B-9675-F307-7DAFE0D9DB23}"/>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64" b="42302" l="3040" r="62766">
                          <a14:foregroundMark x1="17477" y1="11234" x2="24164" y2="26075"/>
                          <a14:foregroundMark x1="3495" y1="14008" x2="6383" y2="28017"/>
                          <a14:foregroundMark x1="9271" y1="7628" x2="28419" y2="9293"/>
                          <a14:foregroundMark x1="28419" y1="9293" x2="42097" y2="21637"/>
                          <a14:foregroundMark x1="42097" y1="21637" x2="18845" y2="17198"/>
                          <a14:foregroundMark x1="18845" y1="17198" x2="39970" y2="12067"/>
                          <a14:foregroundMark x1="39970" y1="12067" x2="38146" y2="17753"/>
                          <a14:foregroundMark x1="39058" y1="6380" x2="49696" y2="9293"/>
                          <a14:foregroundMark x1="49696" y1="9293" x2="53040" y2="23994"/>
                          <a14:foregroundMark x1="53040" y1="23994" x2="34043" y2="25104"/>
                          <a14:foregroundMark x1="34043" y1="25104" x2="27812" y2="23440"/>
                          <a14:foregroundMark x1="52432" y1="8599" x2="55927" y2="16089"/>
                          <a14:foregroundMark x1="55927" y1="16089" x2="49848" y2="31345"/>
                          <a14:foregroundMark x1="49848" y1="31345" x2="45745" y2="33981"/>
                          <a14:foregroundMark x1="8359" y1="19695" x2="14286" y2="26768"/>
                          <a14:foregroundMark x1="14286" y1="26768" x2="22036" y2="30929"/>
                          <a14:foregroundMark x1="58967" y1="8599" x2="56687" y2="32594"/>
                          <a14:foregroundMark x1="62766" y1="12483" x2="59878" y2="27046"/>
                          <a14:foregroundMark x1="55167" y1="41470" x2="55623" y2="42441"/>
                          <a14:foregroundMark x1="29027" y1="2358" x2="37690" y2="1664"/>
                        </a14:backgroundRemoval>
                      </a14:imgEffect>
                    </a14:imgLayer>
                  </a14:imgProps>
                </a:ext>
              </a:extLst>
            </a:blip>
            <a:srcRect r="35179" b="56623"/>
            <a:stretch/>
          </p:blipFill>
          <p:spPr>
            <a:xfrm>
              <a:off x="597408" y="73573"/>
              <a:ext cx="9156191" cy="3184634"/>
            </a:xfrm>
            <a:prstGeom prst="rect">
              <a:avLst/>
            </a:prstGeom>
          </p:spPr>
        </p:pic>
        <p:sp>
          <p:nvSpPr>
            <p:cNvPr id="7" name="Hộp Văn bản 6">
              <a:extLst>
                <a:ext uri="{FF2B5EF4-FFF2-40B4-BE49-F238E27FC236}">
                  <a16:creationId xmlns:a16="http://schemas.microsoft.com/office/drawing/2014/main" id="{2051B4F5-B61F-D4E9-6632-DC72E3E747D5}"/>
                </a:ext>
              </a:extLst>
            </p:cNvPr>
            <p:cNvSpPr txBox="1"/>
            <p:nvPr/>
          </p:nvSpPr>
          <p:spPr>
            <a:xfrm>
              <a:off x="2145792" y="693682"/>
              <a:ext cx="6900671" cy="1754326"/>
            </a:xfrm>
            <a:prstGeom prst="rect">
              <a:avLst/>
            </a:prstGeom>
            <a:noFill/>
          </p:spPr>
          <p:txBody>
            <a:bodyPr wrap="square" rtlCol="0">
              <a:spAutoFit/>
            </a:bodyPr>
            <a:lstStyle/>
            <a:p>
              <a:pPr algn="ctr"/>
              <a:r>
                <a:rPr lang="en-US" sz="5400" b="1">
                  <a:solidFill>
                    <a:srgbClr val="C00000"/>
                  </a:solidFill>
                  <a:latin typeface="UVN Mua Thu" panose="03020702040507090A04" pitchFamily="66" charset="0"/>
                </a:rPr>
                <a:t>Em suy nghĩ gì về tục ngữ “Tức nước vỡ bờ”?</a:t>
              </a:r>
            </a:p>
          </p:txBody>
        </p:sp>
      </p:grpSp>
    </p:spTree>
    <p:extLst>
      <p:ext uri="{BB962C8B-B14F-4D97-AF65-F5344CB8AC3E}">
        <p14:creationId xmlns:p14="http://schemas.microsoft.com/office/powerpoint/2010/main" val="8728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026" y="92953"/>
            <a:ext cx="4469484" cy="937128"/>
          </a:xfrm>
          <a:prstGeom prst="roundRect">
            <a:avLst>
              <a:gd name="adj" fmla="val 50000"/>
            </a:avLst>
          </a:prstGeom>
          <a:solidFill>
            <a:schemeClr val="bg1"/>
          </a:solidFill>
        </p:spPr>
        <p:txBody>
          <a:bodyPr>
            <a:noAutofit/>
          </a:bodyPr>
          <a:lstStyle/>
          <a:p>
            <a:r>
              <a:rPr lang="en-US" sz="4800" b="1">
                <a:solidFill>
                  <a:srgbClr val="FF0000"/>
                </a:solidFill>
                <a:latin typeface="UVN Mua Thu" panose="03020702040507090A04" pitchFamily="66" charset="0"/>
              </a:rPr>
              <a:t>Nhân </a:t>
            </a:r>
            <a:r>
              <a:rPr lang="en-US" sz="4800" b="1" dirty="0" err="1">
                <a:solidFill>
                  <a:srgbClr val="FF0000"/>
                </a:solidFill>
                <a:latin typeface="UVN Mua Thu" panose="03020702040507090A04" pitchFamily="66" charset="0"/>
              </a:rPr>
              <a:t>vật</a:t>
            </a:r>
            <a:r>
              <a:rPr lang="en-US" sz="4800" b="1" dirty="0">
                <a:solidFill>
                  <a:srgbClr val="FF0000"/>
                </a:solidFill>
                <a:latin typeface="UVN Mua Thu" panose="03020702040507090A04" pitchFamily="66" charset="0"/>
              </a:rPr>
              <a:t> </a:t>
            </a:r>
            <a:r>
              <a:rPr lang="en-US" sz="4800" b="1" err="1">
                <a:solidFill>
                  <a:srgbClr val="FF0000"/>
                </a:solidFill>
                <a:latin typeface="UVN Mua Thu" panose="03020702040507090A04" pitchFamily="66" charset="0"/>
              </a:rPr>
              <a:t>cai</a:t>
            </a:r>
            <a:r>
              <a:rPr lang="en-US" sz="4800" b="1">
                <a:solidFill>
                  <a:srgbClr val="FF0000"/>
                </a:solidFill>
                <a:latin typeface="UVN Mua Thu" panose="03020702040507090A04" pitchFamily="66" charset="0"/>
              </a:rPr>
              <a:t> lệ</a:t>
            </a:r>
            <a:endParaRPr lang="en-US" sz="4800" b="1" dirty="0">
              <a:solidFill>
                <a:srgbClr val="FF0000"/>
              </a:solidFill>
              <a:latin typeface="UVN Mua Thu" panose="03020702040507090A04" pitchFamily="66" charset="0"/>
            </a:endParaRPr>
          </a:p>
        </p:txBody>
      </p:sp>
      <p:graphicFrame>
        <p:nvGraphicFramePr>
          <p:cNvPr id="13" name="Content Placeholder 12">
            <a:extLst>
              <a:ext uri="{FF2B5EF4-FFF2-40B4-BE49-F238E27FC236}">
                <a16:creationId xmlns:a16="http://schemas.microsoft.com/office/drawing/2014/main" id="{6F6900EB-D590-2E4A-BE8F-88A96BD38268}"/>
              </a:ext>
            </a:extLst>
          </p:cNvPr>
          <p:cNvGraphicFramePr>
            <a:graphicFrameLocks noGrp="1"/>
          </p:cNvGraphicFramePr>
          <p:nvPr>
            <p:ph idx="1"/>
          </p:nvPr>
        </p:nvGraphicFramePr>
        <p:xfrm>
          <a:off x="-217407" y="1118315"/>
          <a:ext cx="7768581" cy="488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B69AFE77-DB8E-8844-90AD-75CF0D02CC2A}"/>
              </a:ext>
            </a:extLst>
          </p:cNvPr>
          <p:cNvSpPr txBox="1"/>
          <p:nvPr/>
        </p:nvSpPr>
        <p:spPr>
          <a:xfrm>
            <a:off x="2300026" y="6096469"/>
            <a:ext cx="4139191" cy="714851"/>
          </a:xfrm>
          <a:prstGeom prst="round2DiagRect">
            <a:avLst>
              <a:gd name="adj1" fmla="val 31953"/>
              <a:gd name="adj2" fmla="val 0"/>
            </a:avLst>
          </a:prstGeom>
          <a:solidFill>
            <a:schemeClr val="bg1"/>
          </a:solidFill>
        </p:spPr>
        <p:txBody>
          <a:bodyPr wrap="square">
            <a:spAutoFit/>
          </a:bodyPr>
          <a:lstStyle/>
          <a:p>
            <a:pPr algn="ctr"/>
            <a:r>
              <a:rPr lang="en-US" sz="3200" b="1">
                <a:solidFill>
                  <a:srgbClr val="FF0000"/>
                </a:solidFill>
                <a:latin typeface="UVN Mua Thu" panose="03020702040507090A04" pitchFamily="66" charset="0"/>
              </a:rPr>
              <a:t>hung </a:t>
            </a:r>
            <a:r>
              <a:rPr lang="en-US" sz="3200" b="1" dirty="0" err="1">
                <a:solidFill>
                  <a:srgbClr val="FF0000"/>
                </a:solidFill>
                <a:latin typeface="UVN Mua Thu" panose="03020702040507090A04" pitchFamily="66" charset="0"/>
              </a:rPr>
              <a:t>hăng</a:t>
            </a:r>
            <a:r>
              <a:rPr lang="en-US" sz="3200" b="1" dirty="0">
                <a:solidFill>
                  <a:srgbClr val="FF0000"/>
                </a:solidFill>
                <a:latin typeface="UVN Mua Thu" panose="03020702040507090A04" pitchFamily="66" charset="0"/>
              </a:rPr>
              <a:t>, </a:t>
            </a:r>
            <a:r>
              <a:rPr lang="en-US" sz="3200" b="1" dirty="0" err="1">
                <a:solidFill>
                  <a:srgbClr val="FF0000"/>
                </a:solidFill>
                <a:latin typeface="UVN Mua Thu" panose="03020702040507090A04" pitchFamily="66" charset="0"/>
              </a:rPr>
              <a:t>bạo</a:t>
            </a:r>
            <a:r>
              <a:rPr lang="en-US" sz="3200" b="1" dirty="0">
                <a:solidFill>
                  <a:srgbClr val="FF0000"/>
                </a:solidFill>
                <a:latin typeface="UVN Mua Thu" panose="03020702040507090A04" pitchFamily="66" charset="0"/>
              </a:rPr>
              <a:t> </a:t>
            </a:r>
            <a:r>
              <a:rPr lang="en-US" sz="3200" b="1" err="1">
                <a:solidFill>
                  <a:srgbClr val="FF0000"/>
                </a:solidFill>
                <a:latin typeface="UVN Mua Thu" panose="03020702040507090A04" pitchFamily="66" charset="0"/>
              </a:rPr>
              <a:t>ngược</a:t>
            </a:r>
            <a:r>
              <a:rPr lang="en-US" sz="3200" b="1">
                <a:solidFill>
                  <a:srgbClr val="FF0000"/>
                </a:solidFill>
                <a:latin typeface="UVN Mua Thu" panose="03020702040507090A04" pitchFamily="66" charset="0"/>
              </a:rPr>
              <a:t>,…</a:t>
            </a:r>
            <a:endParaRPr lang="en-US" sz="3200" b="1" dirty="0">
              <a:solidFill>
                <a:srgbClr val="FF0000"/>
              </a:solidFill>
              <a:latin typeface="UVN Mua Thu" panose="03020702040507090A04" pitchFamily="66" charset="0"/>
            </a:endParaRPr>
          </a:p>
        </p:txBody>
      </p:sp>
      <p:grpSp>
        <p:nvGrpSpPr>
          <p:cNvPr id="10" name="Nhóm 9">
            <a:extLst>
              <a:ext uri="{FF2B5EF4-FFF2-40B4-BE49-F238E27FC236}">
                <a16:creationId xmlns:a16="http://schemas.microsoft.com/office/drawing/2014/main" id="{988F01C0-8526-8443-3146-311F44AF51C3}"/>
              </a:ext>
            </a:extLst>
          </p:cNvPr>
          <p:cNvGrpSpPr/>
          <p:nvPr/>
        </p:nvGrpSpPr>
        <p:grpSpPr>
          <a:xfrm flipH="1">
            <a:off x="7103618" y="2492474"/>
            <a:ext cx="5088382" cy="1116000"/>
            <a:chOff x="2173060" y="1770534"/>
            <a:chExt cx="5156547" cy="704827"/>
          </a:xfrm>
          <a:solidFill>
            <a:schemeClr val="accent1">
              <a:lumMod val="40000"/>
              <a:lumOff val="60000"/>
            </a:schemeClr>
          </a:solidFill>
        </p:grpSpPr>
        <p:sp>
          <p:nvSpPr>
            <p:cNvPr id="11" name="Hình chữ nhật: Góc Trên Tròn 10">
              <a:extLst>
                <a:ext uri="{FF2B5EF4-FFF2-40B4-BE49-F238E27FC236}">
                  <a16:creationId xmlns:a16="http://schemas.microsoft.com/office/drawing/2014/main" id="{06BF48C3-0C63-4C3E-A771-7AD91B205CE7}"/>
                </a:ext>
              </a:extLst>
            </p:cNvPr>
            <p:cNvSpPr/>
            <p:nvPr/>
          </p:nvSpPr>
          <p:spPr>
            <a:xfrm rot="5400000">
              <a:off x="4398921" y="-455326"/>
              <a:ext cx="704826" cy="5156547"/>
            </a:xfrm>
            <a:prstGeom prst="round2Same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Hình chữ nhật: Góc Trên Tròn 4">
              <a:extLst>
                <a:ext uri="{FF2B5EF4-FFF2-40B4-BE49-F238E27FC236}">
                  <a16:creationId xmlns:a16="http://schemas.microsoft.com/office/drawing/2014/main" id="{4816D41C-7167-F4B9-22A7-38D5C8183527}"/>
                </a:ext>
              </a:extLst>
            </p:cNvPr>
            <p:cNvSpPr txBox="1"/>
            <p:nvPr/>
          </p:nvSpPr>
          <p:spPr>
            <a:xfrm>
              <a:off x="2173067" y="1770534"/>
              <a:ext cx="5104492" cy="67990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244600">
                <a:lnSpc>
                  <a:spcPts val="2500"/>
                </a:lnSpc>
                <a:spcBef>
                  <a:spcPct val="0"/>
                </a:spcBef>
                <a:spcAft>
                  <a:spcPct val="15000"/>
                </a:spcAft>
                <a:buChar char="•"/>
              </a:pPr>
              <a:r>
                <a:rPr lang="en-US" sz="2800" b="1" kern="1200">
                  <a:latin typeface="UVN Mua Thu" panose="03020702040507090A04" pitchFamily="66" charset="0"/>
                </a:rPr>
                <a:t>nhà cháu – ông; chồng tôi – ông</a:t>
              </a:r>
            </a:p>
            <a:p>
              <a:pPr marL="285750" lvl="1" indent="-285750" algn="l" defTabSz="1244600">
                <a:lnSpc>
                  <a:spcPts val="2500"/>
                </a:lnSpc>
                <a:spcBef>
                  <a:spcPct val="0"/>
                </a:spcBef>
                <a:spcAft>
                  <a:spcPct val="15000"/>
                </a:spcAft>
                <a:buChar char="•"/>
              </a:pPr>
              <a:r>
                <a:rPr lang="en-US" sz="2800" b="1" kern="1200">
                  <a:latin typeface="UVN Mua Thu" panose="03020702040507090A04" pitchFamily="66" charset="0"/>
                </a:rPr>
                <a:t>mày – chồng bà; chúng nó - tôi</a:t>
              </a:r>
            </a:p>
          </p:txBody>
        </p:sp>
      </p:grpSp>
      <p:grpSp>
        <p:nvGrpSpPr>
          <p:cNvPr id="14" name="Nhóm 13">
            <a:extLst>
              <a:ext uri="{FF2B5EF4-FFF2-40B4-BE49-F238E27FC236}">
                <a16:creationId xmlns:a16="http://schemas.microsoft.com/office/drawing/2014/main" id="{14C01A04-1712-FD2F-3B12-DFEF257A1E80}"/>
              </a:ext>
            </a:extLst>
          </p:cNvPr>
          <p:cNvGrpSpPr/>
          <p:nvPr/>
        </p:nvGrpSpPr>
        <p:grpSpPr>
          <a:xfrm flipH="1">
            <a:off x="7103617" y="3731583"/>
            <a:ext cx="5088383" cy="2276652"/>
            <a:chOff x="2192241" y="2612800"/>
            <a:chExt cx="5196314" cy="2276652"/>
          </a:xfrm>
          <a:solidFill>
            <a:schemeClr val="accent1">
              <a:lumMod val="40000"/>
              <a:lumOff val="60000"/>
            </a:schemeClr>
          </a:solidFill>
        </p:grpSpPr>
        <p:sp>
          <p:nvSpPr>
            <p:cNvPr id="16" name="Hình chữ nhật: Góc Trên Tròn 15">
              <a:extLst>
                <a:ext uri="{FF2B5EF4-FFF2-40B4-BE49-F238E27FC236}">
                  <a16:creationId xmlns:a16="http://schemas.microsoft.com/office/drawing/2014/main" id="{5118B8EF-B37A-D10F-9343-854A10248D3E}"/>
                </a:ext>
              </a:extLst>
            </p:cNvPr>
            <p:cNvSpPr/>
            <p:nvPr/>
          </p:nvSpPr>
          <p:spPr>
            <a:xfrm rot="5400000">
              <a:off x="3652072" y="1152969"/>
              <a:ext cx="2276652" cy="5196314"/>
            </a:xfrm>
            <a:prstGeom prst="round2Same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Hình chữ nhật: Góc Trên Tròn 4">
              <a:extLst>
                <a:ext uri="{FF2B5EF4-FFF2-40B4-BE49-F238E27FC236}">
                  <a16:creationId xmlns:a16="http://schemas.microsoft.com/office/drawing/2014/main" id="{C5921DBF-9509-8D60-DA2E-B6AD813918EC}"/>
                </a:ext>
              </a:extLst>
            </p:cNvPr>
            <p:cNvSpPr txBox="1"/>
            <p:nvPr/>
          </p:nvSpPr>
          <p:spPr>
            <a:xfrm>
              <a:off x="2303378" y="2723937"/>
              <a:ext cx="5085177" cy="205437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xám mặt, vội vàng đỡ lấy tay hắn</a:t>
              </a:r>
            </a:p>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liều mạng cự lại</a:t>
              </a:r>
            </a:p>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nghiến hai hàm răng </a:t>
              </a:r>
            </a:p>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túm lấy cổ hắn, ấn dúi, giằng co, túm tóc, vật nhau</a:t>
              </a:r>
            </a:p>
          </p:txBody>
        </p:sp>
      </p:grpSp>
      <p:sp>
        <p:nvSpPr>
          <p:cNvPr id="18" name="Title 1">
            <a:extLst>
              <a:ext uri="{FF2B5EF4-FFF2-40B4-BE49-F238E27FC236}">
                <a16:creationId xmlns:a16="http://schemas.microsoft.com/office/drawing/2014/main" id="{CE3159A2-DE31-8230-5F69-A206CB13E35F}"/>
              </a:ext>
            </a:extLst>
          </p:cNvPr>
          <p:cNvSpPr txBox="1">
            <a:spLocks/>
          </p:cNvSpPr>
          <p:nvPr/>
        </p:nvSpPr>
        <p:spPr>
          <a:xfrm>
            <a:off x="7259611" y="137185"/>
            <a:ext cx="4885222" cy="937128"/>
          </a:xfrm>
          <a:prstGeom prst="roundRect">
            <a:avLst>
              <a:gd name="adj" fmla="val 50000"/>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a:solidFill>
                  <a:srgbClr val="FF0000"/>
                </a:solidFill>
                <a:latin typeface="UVN Mua Thu" panose="03020702040507090A04" pitchFamily="66" charset="0"/>
              </a:rPr>
              <a:t>Nhân vật chị Dậu</a:t>
            </a:r>
            <a:endParaRPr lang="en-US" sz="4800" b="1" dirty="0">
              <a:solidFill>
                <a:srgbClr val="FF0000"/>
              </a:solidFill>
              <a:latin typeface="UVN Mua Thu" panose="03020702040507090A04" pitchFamily="66" charset="0"/>
            </a:endParaRPr>
          </a:p>
        </p:txBody>
      </p:sp>
      <p:grpSp>
        <p:nvGrpSpPr>
          <p:cNvPr id="26" name="Nhóm 25">
            <a:extLst>
              <a:ext uri="{FF2B5EF4-FFF2-40B4-BE49-F238E27FC236}">
                <a16:creationId xmlns:a16="http://schemas.microsoft.com/office/drawing/2014/main" id="{2281AB50-9478-53EB-DD9A-D5660DE46144}"/>
              </a:ext>
            </a:extLst>
          </p:cNvPr>
          <p:cNvGrpSpPr/>
          <p:nvPr/>
        </p:nvGrpSpPr>
        <p:grpSpPr>
          <a:xfrm flipH="1">
            <a:off x="7093446" y="1185450"/>
            <a:ext cx="5088383" cy="1130907"/>
            <a:chOff x="2203573" y="56998"/>
            <a:chExt cx="5088383" cy="1130907"/>
          </a:xfrm>
        </p:grpSpPr>
        <p:sp>
          <p:nvSpPr>
            <p:cNvPr id="27" name="Hình chữ nhật: Góc Trên Tròn 26">
              <a:extLst>
                <a:ext uri="{FF2B5EF4-FFF2-40B4-BE49-F238E27FC236}">
                  <a16:creationId xmlns:a16="http://schemas.microsoft.com/office/drawing/2014/main" id="{1AE527A7-14EC-BC2A-EB35-DBDF2E28CF7A}"/>
                </a:ext>
              </a:extLst>
            </p:cNvPr>
            <p:cNvSpPr/>
            <p:nvPr/>
          </p:nvSpPr>
          <p:spPr>
            <a:xfrm rot="5400000">
              <a:off x="4182311" y="-1921740"/>
              <a:ext cx="1130907" cy="5088383"/>
            </a:xfrm>
            <a:prstGeom prst="round2SameRect">
              <a:avLst/>
            </a:prstGeom>
            <a:solidFill>
              <a:srgbClr val="B9CDE5"/>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Hình chữ nhật: Góc Trên Tròn 4">
              <a:extLst>
                <a:ext uri="{FF2B5EF4-FFF2-40B4-BE49-F238E27FC236}">
                  <a16:creationId xmlns:a16="http://schemas.microsoft.com/office/drawing/2014/main" id="{D0F6D678-A589-A1BA-D773-212CCAE6572D}"/>
                </a:ext>
              </a:extLst>
            </p:cNvPr>
            <p:cNvSpPr txBox="1"/>
            <p:nvPr/>
          </p:nvSpPr>
          <p:spPr>
            <a:xfrm>
              <a:off x="2203573" y="112204"/>
              <a:ext cx="5033177" cy="1020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run run</a:t>
              </a:r>
            </a:p>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thiết tha</a:t>
              </a:r>
            </a:p>
            <a:p>
              <a:pPr marL="285750" lvl="1" indent="-285750" algn="l" defTabSz="1244600">
                <a:lnSpc>
                  <a:spcPct val="90000"/>
                </a:lnSpc>
                <a:spcBef>
                  <a:spcPct val="0"/>
                </a:spcBef>
                <a:spcAft>
                  <a:spcPct val="15000"/>
                </a:spcAft>
                <a:buChar char="•"/>
              </a:pPr>
              <a:r>
                <a:rPr lang="en-US" sz="2800" b="1">
                  <a:latin typeface="UVN Mua Thu" panose="03020702040507090A04" pitchFamily="66" charset="0"/>
                </a:rPr>
                <a:t>chưa nguôi giận</a:t>
              </a:r>
              <a:endParaRPr lang="en-US" sz="2800" b="1" kern="1200" dirty="0" err="1">
                <a:latin typeface="UVN Mua Thu" panose="03020702040507090A04" pitchFamily="66" charset="0"/>
              </a:endParaRPr>
            </a:p>
          </p:txBody>
        </p:sp>
      </p:grpSp>
      <p:sp>
        <p:nvSpPr>
          <p:cNvPr id="29" name="TextBox 14">
            <a:extLst>
              <a:ext uri="{FF2B5EF4-FFF2-40B4-BE49-F238E27FC236}">
                <a16:creationId xmlns:a16="http://schemas.microsoft.com/office/drawing/2014/main" id="{468065C0-09BF-BEF8-C72F-B21A1A2E3258}"/>
              </a:ext>
            </a:extLst>
          </p:cNvPr>
          <p:cNvSpPr txBox="1"/>
          <p:nvPr/>
        </p:nvSpPr>
        <p:spPr>
          <a:xfrm>
            <a:off x="7127461" y="6077271"/>
            <a:ext cx="5092048" cy="714851"/>
          </a:xfrm>
          <a:prstGeom prst="round2DiagRect">
            <a:avLst>
              <a:gd name="adj1" fmla="val 31953"/>
              <a:gd name="adj2" fmla="val 0"/>
            </a:avLst>
          </a:prstGeom>
          <a:solidFill>
            <a:schemeClr val="bg1"/>
          </a:solidFill>
        </p:spPr>
        <p:txBody>
          <a:bodyPr wrap="square">
            <a:spAutoFit/>
          </a:bodyPr>
          <a:lstStyle/>
          <a:p>
            <a:pPr algn="ctr"/>
            <a:r>
              <a:rPr lang="en-US" sz="3200" b="1">
                <a:solidFill>
                  <a:srgbClr val="FF0000"/>
                </a:solidFill>
                <a:latin typeface="UVN Mua Thu" panose="03020702040507090A04" pitchFamily="66" charset="0"/>
              </a:rPr>
              <a:t>Hiền dịu, mãnh mẽ, can đảm,…</a:t>
            </a:r>
            <a:endParaRPr lang="en-US" sz="3200" b="1" dirty="0">
              <a:solidFill>
                <a:srgbClr val="FF0000"/>
              </a:solidFill>
              <a:latin typeface="UVN Mua Thu" panose="03020702040507090A04" pitchFamily="66" charset="0"/>
            </a:endParaRPr>
          </a:p>
        </p:txBody>
      </p:sp>
    </p:spTree>
    <p:extLst>
      <p:ext uri="{BB962C8B-B14F-4D97-AF65-F5344CB8AC3E}">
        <p14:creationId xmlns:p14="http://schemas.microsoft.com/office/powerpoint/2010/main" val="152908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ppt_x</p:attrName>
                                        </p:attrNameLst>
                                      </p:cBhvr>
                                      <p:tavLst>
                                        <p:tav tm="0">
                                          <p:val>
                                            <p:strVal val="#ppt_x-#ppt_w*1.125000"/>
                                          </p:val>
                                        </p:tav>
                                        <p:tav tm="100000">
                                          <p:val>
                                            <p:strVal val="#ppt_x"/>
                                          </p:val>
                                        </p:tav>
                                      </p:tavLst>
                                    </p:anim>
                                    <p:animEffect transition="in" filter="wipe(righ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p:tgtEl>
                                          <p:spTgt spid="29"/>
                                        </p:tgtEl>
                                        <p:attrNameLst>
                                          <p:attrName>ppt_x</p:attrName>
                                        </p:attrNameLst>
                                      </p:cBhvr>
                                      <p:tavLst>
                                        <p:tav tm="0">
                                          <p:val>
                                            <p:strVal val="#ppt_x-#ppt_w*1.125000"/>
                                          </p:val>
                                        </p:tav>
                                        <p:tav tm="100000">
                                          <p:val>
                                            <p:strVal val="#ppt_x"/>
                                          </p:val>
                                        </p:tav>
                                      </p:tavLst>
                                    </p:anim>
                                    <p:animEffect transition="in" filter="wipe(right)">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024" y="383459"/>
            <a:ext cx="11731083" cy="4077029"/>
          </a:xfrm>
          <a:noFill/>
          <a:ln w="76200" cmpd="sng">
            <a:no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sz="4000" b="1">
                <a:solidFill>
                  <a:srgbClr val="0070C0"/>
                </a:solidFill>
                <a:latin typeface="UVN Mua Thu" panose="03020702040507090A04" pitchFamily="66" charset="0"/>
                <a:cs typeface="Times New Roman" panose="02020603050405020304" pitchFamily="18" charset="0"/>
                <a:sym typeface="Wingdings" panose="05000000000000000000" pitchFamily="2" charset="2"/>
              </a:rPr>
              <a:t> Hình tượng điển hình về người phụ nữ nông dân xã hội đương thời</a:t>
            </a:r>
            <a:endParaRPr lang="en-US" sz="4000" b="1">
              <a:solidFill>
                <a:srgbClr val="0070C0"/>
              </a:solidFill>
              <a:latin typeface="UVN Mua Thu" panose="03020702040507090A04" pitchFamily="66" charset="0"/>
              <a:cs typeface="Times New Roman" panose="02020603050405020304" pitchFamily="18" charset="0"/>
            </a:endParaRPr>
          </a:p>
          <a:p>
            <a:pPr algn="just">
              <a:buFont typeface="Wingdings" pitchFamily="2" charset="2"/>
              <a:buChar char="è"/>
            </a:pPr>
            <a:r>
              <a:rPr lang="en-US" sz="4000" b="1">
                <a:solidFill>
                  <a:srgbClr val="C00000"/>
                </a:solidFill>
                <a:latin typeface="UVN Mua Thu" panose="03020702040507090A04" pitchFamily="66" charset="0"/>
                <a:cs typeface="Times New Roman" panose="02020603050405020304" pitchFamily="18" charset="0"/>
              </a:rPr>
              <a:t> Tác giả t</a:t>
            </a:r>
            <a:r>
              <a:rPr lang="vi-VN" sz="4000" b="1">
                <a:solidFill>
                  <a:srgbClr val="C00000"/>
                </a:solidFill>
                <a:latin typeface="UVN Mua Thu" panose="03020702040507090A04" pitchFamily="66" charset="0"/>
                <a:cs typeface="Times New Roman" panose="02020603050405020304" pitchFamily="18" charset="0"/>
              </a:rPr>
              <a:t>hấu hiểu và cảm thông sâu sắc với tình cảnh cơ cực, bế tắc của ng</a:t>
            </a:r>
            <a:r>
              <a:rPr lang="en-US" sz="4000" b="1">
                <a:solidFill>
                  <a:srgbClr val="C00000"/>
                </a:solidFill>
                <a:latin typeface="UVN Mua Thu" panose="03020702040507090A04" pitchFamily="66" charset="0"/>
                <a:cs typeface="Times New Roman" panose="02020603050405020304" pitchFamily="18" charset="0"/>
              </a:rPr>
              <a:t>ười</a:t>
            </a:r>
            <a:r>
              <a:rPr lang="vi-VN" sz="4000" b="1">
                <a:solidFill>
                  <a:srgbClr val="C00000"/>
                </a:solidFill>
                <a:latin typeface="UVN Mua Thu" panose="03020702040507090A04" pitchFamily="66" charset="0"/>
                <a:cs typeface="Times New Roman" panose="02020603050405020304" pitchFamily="18" charset="0"/>
              </a:rPr>
              <a:t> nông dân bị đàn áp, cổ vũ cho tinh thần phản kháng của họ</a:t>
            </a:r>
            <a:r>
              <a:rPr lang="en-US" sz="4000" b="1">
                <a:solidFill>
                  <a:srgbClr val="C00000"/>
                </a:solidFill>
                <a:latin typeface="UVN Mua Thu" panose="03020702040507090A04" pitchFamily="66" charset="0"/>
                <a:cs typeface="Times New Roman" panose="02020603050405020304" pitchFamily="18" charset="0"/>
              </a:rPr>
              <a:t> </a:t>
            </a:r>
            <a:r>
              <a:rPr lang="en-US" sz="4000" b="1">
                <a:solidFill>
                  <a:srgbClr val="C00000"/>
                </a:solidFill>
                <a:latin typeface="UVN Mua Thu" panose="03020702040507090A04" pitchFamily="66" charset="0"/>
                <a:cs typeface="Times New Roman" panose="02020603050405020304" pitchFamily="18" charset="0"/>
                <a:sym typeface="Wingdings" panose="05000000000000000000" pitchFamily="2" charset="2"/>
              </a:rPr>
              <a:t> Tố cáo, l</a:t>
            </a:r>
            <a:r>
              <a:rPr lang="vi-VN" sz="4000" b="1">
                <a:solidFill>
                  <a:srgbClr val="C00000"/>
                </a:solidFill>
                <a:latin typeface="UVN Mua Thu" panose="03020702040507090A04" pitchFamily="66" charset="0"/>
                <a:cs typeface="Times New Roman" panose="02020603050405020304" pitchFamily="18" charset="0"/>
              </a:rPr>
              <a:t>ên án bọn tay sai phong kiến.</a:t>
            </a:r>
            <a:endParaRPr lang="en-US" sz="4000" b="1" dirty="0">
              <a:solidFill>
                <a:srgbClr val="C00000"/>
              </a:solidFill>
              <a:latin typeface="UVN Mua Thu" panose="03020702040507090A04" pitchFamily="66" charset="0"/>
              <a:cs typeface="Times New Roman" panose="02020603050405020304" pitchFamily="18" charset="0"/>
            </a:endParaRPr>
          </a:p>
        </p:txBody>
      </p:sp>
    </p:spTree>
    <p:extLst>
      <p:ext uri="{BB962C8B-B14F-4D97-AF65-F5344CB8AC3E}">
        <p14:creationId xmlns:p14="http://schemas.microsoft.com/office/powerpoint/2010/main" val="1361775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463"/>
            <a:ext cx="8229600" cy="1143000"/>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III</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Tổng</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kết</a:t>
            </a:r>
            <a:endParaRPr lang="en-US" sz="4800" b="1" dirty="0">
              <a:solidFill>
                <a:srgbClr val="FF0000"/>
              </a:solidFill>
              <a:latin typeface="UVN Mua Thu" panose="03020702040507090A04" pitchFamily="66" charset="0"/>
            </a:endParaRPr>
          </a:p>
        </p:txBody>
      </p:sp>
      <p:sp>
        <p:nvSpPr>
          <p:cNvPr id="3" name="Content Placeholder 2"/>
          <p:cNvSpPr>
            <a:spLocks noGrp="1"/>
          </p:cNvSpPr>
          <p:nvPr>
            <p:ph idx="1"/>
          </p:nvPr>
        </p:nvSpPr>
        <p:spPr>
          <a:xfrm>
            <a:off x="451104" y="939191"/>
            <a:ext cx="11448288" cy="3079479"/>
          </a:xfrm>
        </p:spPr>
        <p:txBody>
          <a:bodyPr>
            <a:normAutofit lnSpcReduction="10000"/>
          </a:bodyPr>
          <a:lstStyle/>
          <a:p>
            <a:pPr marL="514350" indent="-514350" algn="just">
              <a:buAutoNum type="arabicPeriod"/>
            </a:pPr>
            <a:r>
              <a:rPr lang="en-US" sz="4000" b="1" dirty="0" err="1">
                <a:solidFill>
                  <a:srgbClr val="FF0000"/>
                </a:solidFill>
                <a:latin typeface="UVN Mua Thu" panose="03020702040507090A04" pitchFamily="66" charset="0"/>
              </a:rPr>
              <a:t>Nội</a:t>
            </a:r>
            <a:r>
              <a:rPr lang="en-US" sz="4000" b="1" dirty="0">
                <a:solidFill>
                  <a:srgbClr val="FF0000"/>
                </a:solidFill>
                <a:latin typeface="UVN Mua Thu" panose="03020702040507090A04" pitchFamily="66" charset="0"/>
              </a:rPr>
              <a:t> dung</a:t>
            </a:r>
          </a:p>
          <a:p>
            <a:pPr marL="0" indent="0" algn="just">
              <a:buNone/>
            </a:pPr>
            <a:r>
              <a:rPr lang="en-US" sz="4000">
                <a:latin typeface="UVN Mua Thu" panose="03020702040507090A04" pitchFamily="66" charset="0"/>
              </a:rPr>
              <a:t>- Phản ánh sự </a:t>
            </a:r>
            <a:r>
              <a:rPr lang="en-US" sz="4000" err="1">
                <a:latin typeface="UVN Mua Thu" panose="03020702040507090A04" pitchFamily="66" charset="0"/>
              </a:rPr>
              <a:t>tăm</a:t>
            </a:r>
            <a:r>
              <a:rPr lang="en-US" sz="4000">
                <a:latin typeface="UVN Mua Thu" panose="03020702040507090A04" pitchFamily="66" charset="0"/>
              </a:rPr>
              <a:t> tối, tàn bạo, độc ác của giai cấp thống trị trong </a:t>
            </a:r>
            <a:r>
              <a:rPr lang="en-US" sz="4000" dirty="0" err="1">
                <a:latin typeface="UVN Mua Thu" panose="03020702040507090A04" pitchFamily="66" charset="0"/>
              </a:rPr>
              <a:t>xã</a:t>
            </a:r>
            <a:r>
              <a:rPr lang="en-US" sz="4000" dirty="0">
                <a:latin typeface="UVN Mua Thu" panose="03020702040507090A04" pitchFamily="66" charset="0"/>
              </a:rPr>
              <a:t> </a:t>
            </a:r>
            <a:r>
              <a:rPr lang="en-US" sz="4000" err="1">
                <a:latin typeface="UVN Mua Thu" panose="03020702040507090A04" pitchFamily="66" charset="0"/>
              </a:rPr>
              <a:t>hội</a:t>
            </a:r>
            <a:r>
              <a:rPr lang="en-US" sz="4000">
                <a:latin typeface="UVN Mua Thu" panose="03020702040507090A04" pitchFamily="66" charset="0"/>
              </a:rPr>
              <a:t> phong kiến.</a:t>
            </a:r>
            <a:endParaRPr lang="en-US" sz="4000" dirty="0">
              <a:latin typeface="UVN Mua Thu" panose="03020702040507090A04" pitchFamily="66" charset="0"/>
            </a:endParaRPr>
          </a:p>
          <a:p>
            <a:pPr marL="0" indent="0" algn="just">
              <a:buNone/>
            </a:pPr>
            <a:r>
              <a:rPr lang="en-US" sz="4000">
                <a:latin typeface="UVN Mua Thu" panose="03020702040507090A04" pitchFamily="66" charset="0"/>
              </a:rPr>
              <a:t>- Ca ngợi vẻ </a:t>
            </a:r>
            <a:r>
              <a:rPr lang="en-US" sz="4000" dirty="0" err="1">
                <a:latin typeface="UVN Mua Thu" panose="03020702040507090A04" pitchFamily="66" charset="0"/>
              </a:rPr>
              <a:t>đẹp</a:t>
            </a:r>
            <a:r>
              <a:rPr lang="en-US" sz="4000" dirty="0">
                <a:latin typeface="UVN Mua Thu" panose="03020702040507090A04" pitchFamily="66" charset="0"/>
              </a:rPr>
              <a:t> </a:t>
            </a:r>
            <a:r>
              <a:rPr lang="en-US" sz="4000" dirty="0" err="1">
                <a:latin typeface="UVN Mua Thu" panose="03020702040507090A04" pitchFamily="66" charset="0"/>
              </a:rPr>
              <a:t>tâm</a:t>
            </a:r>
            <a:r>
              <a:rPr lang="en-US" sz="4000" dirty="0">
                <a:latin typeface="UVN Mua Thu" panose="03020702040507090A04" pitchFamily="66" charset="0"/>
              </a:rPr>
              <a:t> </a:t>
            </a:r>
            <a:r>
              <a:rPr lang="en-US" sz="4000" dirty="0" err="1">
                <a:latin typeface="UVN Mua Thu" panose="03020702040507090A04" pitchFamily="66" charset="0"/>
              </a:rPr>
              <a:t>hồn</a:t>
            </a:r>
            <a:r>
              <a:rPr lang="en-US" sz="4000" dirty="0">
                <a:latin typeface="UVN Mua Thu" panose="03020702040507090A04" pitchFamily="66" charset="0"/>
              </a:rPr>
              <a:t> </a:t>
            </a:r>
            <a:r>
              <a:rPr lang="en-US" sz="4000" dirty="0" err="1">
                <a:latin typeface="UVN Mua Thu" panose="03020702040507090A04" pitchFamily="66" charset="0"/>
              </a:rPr>
              <a:t>của</a:t>
            </a:r>
            <a:r>
              <a:rPr lang="en-US" sz="4000" dirty="0">
                <a:latin typeface="UVN Mua Thu" panose="03020702040507090A04" pitchFamily="66" charset="0"/>
              </a:rPr>
              <a:t> </a:t>
            </a:r>
            <a:r>
              <a:rPr lang="en-US" sz="4000" dirty="0" err="1">
                <a:latin typeface="UVN Mua Thu" panose="03020702040507090A04" pitchFamily="66" charset="0"/>
              </a:rPr>
              <a:t>người</a:t>
            </a:r>
            <a:r>
              <a:rPr lang="en-US" sz="4000" dirty="0">
                <a:latin typeface="UVN Mua Thu" panose="03020702040507090A04" pitchFamily="66" charset="0"/>
              </a:rPr>
              <a:t> </a:t>
            </a:r>
            <a:r>
              <a:rPr lang="en-US" sz="4000" dirty="0" err="1">
                <a:latin typeface="UVN Mua Thu" panose="03020702040507090A04" pitchFamily="66" charset="0"/>
              </a:rPr>
              <a:t>phụ</a:t>
            </a:r>
            <a:r>
              <a:rPr lang="en-US" sz="4000" dirty="0">
                <a:latin typeface="UVN Mua Thu" panose="03020702040507090A04" pitchFamily="66" charset="0"/>
              </a:rPr>
              <a:t> </a:t>
            </a:r>
            <a:r>
              <a:rPr lang="en-US" sz="4000" dirty="0" err="1">
                <a:latin typeface="UVN Mua Thu" panose="03020702040507090A04" pitchFamily="66" charset="0"/>
              </a:rPr>
              <a:t>nữ</a:t>
            </a:r>
            <a:r>
              <a:rPr lang="en-US" sz="4000" dirty="0">
                <a:latin typeface="UVN Mua Thu" panose="03020702040507090A04" pitchFamily="66" charset="0"/>
              </a:rPr>
              <a:t> (</a:t>
            </a:r>
            <a:r>
              <a:rPr lang="en-US" sz="4000" dirty="0" err="1">
                <a:latin typeface="UVN Mua Thu" panose="03020702040507090A04" pitchFamily="66" charset="0"/>
              </a:rPr>
              <a:t>vừa</a:t>
            </a:r>
            <a:r>
              <a:rPr lang="en-US" sz="4000" dirty="0">
                <a:latin typeface="UVN Mua Thu" panose="03020702040507090A04" pitchFamily="66" charset="0"/>
              </a:rPr>
              <a:t> </a:t>
            </a:r>
            <a:r>
              <a:rPr lang="en-US" sz="4000" dirty="0" err="1">
                <a:latin typeface="UVN Mua Thu" panose="03020702040507090A04" pitchFamily="66" charset="0"/>
              </a:rPr>
              <a:t>giàu</a:t>
            </a:r>
            <a:r>
              <a:rPr lang="en-US" sz="4000" dirty="0">
                <a:latin typeface="UVN Mua Thu" panose="03020702040507090A04" pitchFamily="66" charset="0"/>
              </a:rPr>
              <a:t> </a:t>
            </a:r>
            <a:r>
              <a:rPr lang="en-US" sz="4000" dirty="0" err="1">
                <a:latin typeface="UVN Mua Thu" panose="03020702040507090A04" pitchFamily="66" charset="0"/>
              </a:rPr>
              <a:t>tình</a:t>
            </a:r>
            <a:r>
              <a:rPr lang="en-US" sz="4000" dirty="0">
                <a:latin typeface="UVN Mua Thu" panose="03020702040507090A04" pitchFamily="66" charset="0"/>
              </a:rPr>
              <a:t> </a:t>
            </a:r>
            <a:r>
              <a:rPr lang="en-US" sz="4000" dirty="0" err="1">
                <a:latin typeface="UVN Mua Thu" panose="03020702040507090A04" pitchFamily="66" charset="0"/>
              </a:rPr>
              <a:t>yêu</a:t>
            </a:r>
            <a:r>
              <a:rPr lang="en-US" sz="4000" dirty="0">
                <a:latin typeface="UVN Mua Thu" panose="03020702040507090A04" pitchFamily="66" charset="0"/>
              </a:rPr>
              <a:t> </a:t>
            </a:r>
            <a:r>
              <a:rPr lang="en-US" sz="4000" dirty="0" err="1">
                <a:latin typeface="UVN Mua Thu" panose="03020702040507090A04" pitchFamily="66" charset="0"/>
              </a:rPr>
              <a:t>thương</a:t>
            </a:r>
            <a:r>
              <a:rPr lang="en-US" sz="4000" dirty="0">
                <a:latin typeface="UVN Mua Thu" panose="03020702040507090A04" pitchFamily="66" charset="0"/>
              </a:rPr>
              <a:t> </a:t>
            </a:r>
            <a:r>
              <a:rPr lang="en-US" sz="4000" dirty="0" err="1">
                <a:latin typeface="UVN Mua Thu" panose="03020702040507090A04" pitchFamily="66" charset="0"/>
              </a:rPr>
              <a:t>vừa</a:t>
            </a:r>
            <a:r>
              <a:rPr lang="en-US" sz="4000" dirty="0">
                <a:latin typeface="UVN Mua Thu" panose="03020702040507090A04" pitchFamily="66" charset="0"/>
              </a:rPr>
              <a:t> </a:t>
            </a:r>
            <a:r>
              <a:rPr lang="en-US" sz="4000" dirty="0" err="1">
                <a:latin typeface="UVN Mua Thu" panose="03020702040507090A04" pitchFamily="66" charset="0"/>
              </a:rPr>
              <a:t>mạnh</a:t>
            </a:r>
            <a:r>
              <a:rPr lang="en-US" sz="4000" dirty="0">
                <a:latin typeface="UVN Mua Thu" panose="03020702040507090A04" pitchFamily="66" charset="0"/>
              </a:rPr>
              <a:t> </a:t>
            </a:r>
            <a:r>
              <a:rPr lang="en-US" sz="4000" err="1">
                <a:latin typeface="UVN Mua Thu" panose="03020702040507090A04" pitchFamily="66" charset="0"/>
              </a:rPr>
              <a:t>mẽ</a:t>
            </a:r>
            <a:r>
              <a:rPr lang="en-US" sz="4000">
                <a:latin typeface="UVN Mua Thu" panose="03020702040507090A04" pitchFamily="66" charset="0"/>
              </a:rPr>
              <a:t>).</a:t>
            </a:r>
            <a:endParaRPr lang="en-US" sz="4000" dirty="0">
              <a:latin typeface="UVN Mua Thu" panose="03020702040507090A04" pitchFamily="66" charset="0"/>
            </a:endParaRPr>
          </a:p>
        </p:txBody>
      </p:sp>
      <p:sp>
        <p:nvSpPr>
          <p:cNvPr id="5" name="Content Placeholder 2">
            <a:extLst>
              <a:ext uri="{FF2B5EF4-FFF2-40B4-BE49-F238E27FC236}">
                <a16:creationId xmlns:a16="http://schemas.microsoft.com/office/drawing/2014/main" id="{3415DC2E-2BC4-9940-9339-86F1CCCFD27F}"/>
              </a:ext>
            </a:extLst>
          </p:cNvPr>
          <p:cNvSpPr txBox="1">
            <a:spLocks/>
          </p:cNvSpPr>
          <p:nvPr/>
        </p:nvSpPr>
        <p:spPr>
          <a:xfrm>
            <a:off x="451104" y="4128399"/>
            <a:ext cx="11448288" cy="249144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300" b="1" dirty="0">
                <a:solidFill>
                  <a:srgbClr val="FF0000"/>
                </a:solidFill>
                <a:latin typeface="UVN Mua Thu" panose="03020702040507090A04" pitchFamily="66" charset="0"/>
              </a:rPr>
              <a:t>2. </a:t>
            </a:r>
            <a:r>
              <a:rPr lang="en-US" sz="4300" b="1" dirty="0" err="1">
                <a:solidFill>
                  <a:srgbClr val="FF0000"/>
                </a:solidFill>
                <a:latin typeface="UVN Mua Thu" panose="03020702040507090A04" pitchFamily="66" charset="0"/>
              </a:rPr>
              <a:t>Nghệ</a:t>
            </a:r>
            <a:r>
              <a:rPr lang="en-US" sz="4300" b="1" dirty="0">
                <a:solidFill>
                  <a:srgbClr val="FF0000"/>
                </a:solidFill>
                <a:latin typeface="UVN Mua Thu" panose="03020702040507090A04" pitchFamily="66" charset="0"/>
              </a:rPr>
              <a:t> </a:t>
            </a:r>
            <a:r>
              <a:rPr lang="en-US" sz="4300" b="1" dirty="0" err="1">
                <a:solidFill>
                  <a:srgbClr val="FF0000"/>
                </a:solidFill>
                <a:latin typeface="UVN Mua Thu" panose="03020702040507090A04" pitchFamily="66" charset="0"/>
              </a:rPr>
              <a:t>thuật</a:t>
            </a:r>
            <a:endParaRPr lang="en-US" sz="4300" b="1" dirty="0">
              <a:solidFill>
                <a:srgbClr val="FF0000"/>
              </a:solidFill>
              <a:latin typeface="UVN Mua Thu" panose="03020702040507090A04" pitchFamily="66" charset="0"/>
            </a:endParaRPr>
          </a:p>
          <a:p>
            <a:pPr>
              <a:buFontTx/>
              <a:buChar char="-"/>
            </a:pPr>
            <a:r>
              <a:rPr lang="en-US" sz="4300" dirty="0" err="1">
                <a:latin typeface="UVN Mua Thu" panose="03020702040507090A04" pitchFamily="66" charset="0"/>
              </a:rPr>
              <a:t>Tạo</a:t>
            </a:r>
            <a:r>
              <a:rPr lang="en-US" sz="4300" dirty="0">
                <a:latin typeface="UVN Mua Thu" panose="03020702040507090A04" pitchFamily="66" charset="0"/>
              </a:rPr>
              <a:t> </a:t>
            </a:r>
            <a:r>
              <a:rPr lang="en-US" sz="4300" err="1">
                <a:latin typeface="UVN Mua Thu" panose="03020702040507090A04" pitchFamily="66" charset="0"/>
              </a:rPr>
              <a:t>tình</a:t>
            </a:r>
            <a:r>
              <a:rPr lang="en-US" sz="4300">
                <a:latin typeface="UVN Mua Thu" panose="03020702040507090A04" pitchFamily="66" charset="0"/>
              </a:rPr>
              <a:t> huống truyện </a:t>
            </a:r>
            <a:r>
              <a:rPr lang="en-US" sz="4300" dirty="0" err="1">
                <a:latin typeface="UVN Mua Thu" panose="03020702040507090A04" pitchFamily="66" charset="0"/>
              </a:rPr>
              <a:t>kịch</a:t>
            </a:r>
            <a:r>
              <a:rPr lang="en-US" sz="4300" dirty="0">
                <a:latin typeface="UVN Mua Thu" panose="03020702040507090A04" pitchFamily="66" charset="0"/>
              </a:rPr>
              <a:t> </a:t>
            </a:r>
            <a:r>
              <a:rPr lang="en-US" sz="4300" dirty="0" err="1">
                <a:latin typeface="UVN Mua Thu" panose="03020702040507090A04" pitchFamily="66" charset="0"/>
              </a:rPr>
              <a:t>tính</a:t>
            </a:r>
            <a:r>
              <a:rPr lang="en-US" sz="4300" dirty="0">
                <a:latin typeface="UVN Mua Thu" panose="03020702040507090A04" pitchFamily="66" charset="0"/>
              </a:rPr>
              <a:t>.</a:t>
            </a:r>
          </a:p>
          <a:p>
            <a:pPr algn="just">
              <a:buFontTx/>
              <a:buChar char="-"/>
            </a:pPr>
            <a:r>
              <a:rPr lang="en-US" sz="4300" dirty="0" err="1">
                <a:latin typeface="UVN Mua Thu" panose="03020702040507090A04" pitchFamily="66" charset="0"/>
              </a:rPr>
              <a:t>Miêu</a:t>
            </a:r>
            <a:r>
              <a:rPr lang="en-US" sz="4300" dirty="0">
                <a:latin typeface="UVN Mua Thu" panose="03020702040507090A04" pitchFamily="66" charset="0"/>
              </a:rPr>
              <a:t> </a:t>
            </a:r>
            <a:r>
              <a:rPr lang="en-US" sz="4300" err="1">
                <a:latin typeface="UVN Mua Thu" panose="03020702040507090A04" pitchFamily="66" charset="0"/>
              </a:rPr>
              <a:t>tả</a:t>
            </a:r>
            <a:r>
              <a:rPr lang="en-US" sz="4300">
                <a:latin typeface="UVN Mua Thu" panose="03020702040507090A04" pitchFamily="66" charset="0"/>
              </a:rPr>
              <a:t> chân thật nhân </a:t>
            </a:r>
            <a:r>
              <a:rPr lang="en-US" sz="4300" err="1">
                <a:latin typeface="UVN Mua Thu" panose="03020702040507090A04" pitchFamily="66" charset="0"/>
              </a:rPr>
              <a:t>vật</a:t>
            </a:r>
            <a:r>
              <a:rPr lang="en-US" sz="4300">
                <a:latin typeface="UVN Mua Thu" panose="03020702040507090A04" pitchFamily="66" charset="0"/>
              </a:rPr>
              <a:t> thông qua </a:t>
            </a:r>
            <a:r>
              <a:rPr lang="en-US" sz="4300" dirty="0" err="1">
                <a:latin typeface="UVN Mua Thu" panose="03020702040507090A04" pitchFamily="66" charset="0"/>
              </a:rPr>
              <a:t>hành</a:t>
            </a:r>
            <a:r>
              <a:rPr lang="en-US" sz="4300" dirty="0">
                <a:latin typeface="UVN Mua Thu" panose="03020702040507090A04" pitchFamily="66" charset="0"/>
              </a:rPr>
              <a:t> </a:t>
            </a:r>
            <a:r>
              <a:rPr lang="en-US" sz="4300" dirty="0" err="1">
                <a:latin typeface="UVN Mua Thu" panose="03020702040507090A04" pitchFamily="66" charset="0"/>
              </a:rPr>
              <a:t>động</a:t>
            </a:r>
            <a:r>
              <a:rPr lang="en-US" sz="4300" dirty="0">
                <a:latin typeface="UVN Mua Thu" panose="03020702040507090A04" pitchFamily="66" charset="0"/>
              </a:rPr>
              <a:t>, </a:t>
            </a:r>
            <a:r>
              <a:rPr lang="en-US" sz="4300" dirty="0" err="1">
                <a:latin typeface="UVN Mua Thu" panose="03020702040507090A04" pitchFamily="66" charset="0"/>
              </a:rPr>
              <a:t>lời</a:t>
            </a:r>
            <a:r>
              <a:rPr lang="en-US" sz="4300" dirty="0">
                <a:latin typeface="UVN Mua Thu" panose="03020702040507090A04" pitchFamily="66" charset="0"/>
              </a:rPr>
              <a:t> </a:t>
            </a:r>
            <a:r>
              <a:rPr lang="en-US" sz="4300" dirty="0" err="1">
                <a:latin typeface="UVN Mua Thu" panose="03020702040507090A04" pitchFamily="66" charset="0"/>
              </a:rPr>
              <a:t>nói</a:t>
            </a:r>
            <a:r>
              <a:rPr lang="en-US" sz="4300" dirty="0">
                <a:latin typeface="UVN Mua Thu" panose="03020702040507090A04" pitchFamily="66" charset="0"/>
              </a:rPr>
              <a:t>, </a:t>
            </a:r>
            <a:r>
              <a:rPr lang="en-US" sz="4300" dirty="0" err="1">
                <a:latin typeface="UVN Mua Thu" panose="03020702040507090A04" pitchFamily="66" charset="0"/>
              </a:rPr>
              <a:t>cử</a:t>
            </a:r>
            <a:r>
              <a:rPr lang="en-US" sz="4300" dirty="0">
                <a:latin typeface="UVN Mua Thu" panose="03020702040507090A04" pitchFamily="66" charset="0"/>
              </a:rPr>
              <a:t> </a:t>
            </a:r>
            <a:r>
              <a:rPr lang="en-US" sz="4300" dirty="0" err="1">
                <a:latin typeface="UVN Mua Thu" panose="03020702040507090A04" pitchFamily="66" charset="0"/>
              </a:rPr>
              <a:t>chỉ</a:t>
            </a:r>
            <a:r>
              <a:rPr lang="en-US" sz="4300" dirty="0">
                <a:latin typeface="UVN Mua Thu" panose="03020702040507090A04" pitchFamily="66" charset="0"/>
              </a:rPr>
              <a:t>, </a:t>
            </a:r>
            <a:r>
              <a:rPr lang="en-US" sz="4300" dirty="0" err="1">
                <a:latin typeface="UVN Mua Thu" panose="03020702040507090A04" pitchFamily="66" charset="0"/>
              </a:rPr>
              <a:t>tâm</a:t>
            </a:r>
            <a:r>
              <a:rPr lang="en-US" sz="4300" dirty="0">
                <a:latin typeface="UVN Mua Thu" panose="03020702040507090A04" pitchFamily="66" charset="0"/>
              </a:rPr>
              <a:t> </a:t>
            </a:r>
            <a:r>
              <a:rPr lang="en-US" sz="4300" err="1">
                <a:latin typeface="UVN Mua Thu" panose="03020702040507090A04" pitchFamily="66" charset="0"/>
              </a:rPr>
              <a:t>trạng</a:t>
            </a:r>
            <a:r>
              <a:rPr lang="en-US" sz="4300">
                <a:latin typeface="UVN Mua Thu" panose="03020702040507090A04" pitchFamily="66" charset="0"/>
              </a:rPr>
              <a:t>.</a:t>
            </a:r>
            <a:endParaRPr lang="en-US" sz="4300" dirty="0">
              <a:latin typeface="UVN Mua Thu" panose="03020702040507090A04" pitchFamily="66" charset="0"/>
            </a:endParaRPr>
          </a:p>
        </p:txBody>
      </p:sp>
    </p:spTree>
    <p:extLst>
      <p:ext uri="{BB962C8B-B14F-4D97-AF65-F5344CB8AC3E}">
        <p14:creationId xmlns:p14="http://schemas.microsoft.com/office/powerpoint/2010/main" val="3008017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640080"/>
            <a:ext cx="5032445" cy="1481328"/>
          </a:xfrm>
        </p:spPr>
        <p:txBody>
          <a:bodyPr vert="horz" lIns="91440" tIns="45720" rIns="91440" bIns="45720" rtlCol="0" anchor="b">
            <a:normAutofit/>
          </a:bodyPr>
          <a:lstStyle/>
          <a:p>
            <a:pPr algn="l" defTabSz="914400">
              <a:lnSpc>
                <a:spcPct val="90000"/>
              </a:lnSpc>
            </a:pPr>
            <a:r>
              <a:rPr lang="en-US" sz="6600" b="1" kern="1200">
                <a:solidFill>
                  <a:srgbClr val="C00000"/>
                </a:solidFill>
                <a:latin typeface="Times New Roman" panose="02020603050405020304" pitchFamily="18" charset="0"/>
                <a:cs typeface="Times New Roman" panose="02020603050405020304" pitchFamily="18" charset="0"/>
              </a:rPr>
              <a:t>IV. </a:t>
            </a:r>
            <a:r>
              <a:rPr lang="en-US" sz="6600" b="1" kern="1200">
                <a:solidFill>
                  <a:srgbClr val="C00000"/>
                </a:solidFill>
                <a:latin typeface="UVN Mua Thu" panose="03020702040507090A04" pitchFamily="66" charset="0"/>
              </a:rPr>
              <a:t>Luyện tập</a:t>
            </a:r>
          </a:p>
        </p:txBody>
      </p:sp>
      <p:sp>
        <p:nvSpPr>
          <p:cNvPr id="1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415DC2E-2BC4-9940-9339-86F1CCCFD27F}"/>
              </a:ext>
            </a:extLst>
          </p:cNvPr>
          <p:cNvSpPr txBox="1">
            <a:spLocks/>
          </p:cNvSpPr>
          <p:nvPr/>
        </p:nvSpPr>
        <p:spPr>
          <a:xfrm>
            <a:off x="265471" y="2660903"/>
            <a:ext cx="6296836" cy="391687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0000"/>
              </a:lnSpc>
              <a:buNone/>
            </a:pPr>
            <a:r>
              <a:rPr lang="en-US" sz="4800" b="1">
                <a:solidFill>
                  <a:srgbClr val="002060"/>
                </a:solidFill>
                <a:latin typeface="UVN Mua Thu" panose="03020702040507090A04" pitchFamily="66" charset="0"/>
              </a:rPr>
              <a:t>Sau khi khám phá đoạn trích “Tức nước vỡ bờ”, nhân vật nào để lại trong em ấn tượng sâu đậm nhất ? Vì sao ?</a:t>
            </a:r>
            <a:endParaRPr lang="en-US" sz="4800">
              <a:solidFill>
                <a:srgbClr val="002060"/>
              </a:solidFill>
              <a:latin typeface="UVN Mua Thu" panose="03020702040507090A04" pitchFamily="66" charset="0"/>
            </a:endParaRPr>
          </a:p>
        </p:txBody>
      </p:sp>
      <p:pic>
        <p:nvPicPr>
          <p:cNvPr id="13" name="Picture 5">
            <a:extLst>
              <a:ext uri="{FF2B5EF4-FFF2-40B4-BE49-F238E27FC236}">
                <a16:creationId xmlns:a16="http://schemas.microsoft.com/office/drawing/2014/main" id="{C4061BD6-DB4F-22DD-C6D4-F7C3D39CE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21029" y="2462980"/>
            <a:ext cx="5120101" cy="3916877"/>
          </a:xfrm>
          <a:prstGeom prst="rect">
            <a:avLst/>
          </a:prstGeom>
        </p:spPr>
      </p:pic>
      <p:pic>
        <p:nvPicPr>
          <p:cNvPr id="18" name="Picture 2">
            <a:extLst>
              <a:ext uri="{FF2B5EF4-FFF2-40B4-BE49-F238E27FC236}">
                <a16:creationId xmlns:a16="http://schemas.microsoft.com/office/drawing/2014/main" id="{04342C54-DCBD-165B-3ECC-0BC482A51C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47807">
            <a:off x="8293629" y="280220"/>
            <a:ext cx="2128191" cy="2182760"/>
          </a:xfrm>
          <a:prstGeom prst="rect">
            <a:avLst/>
          </a:prstGeom>
        </p:spPr>
      </p:pic>
    </p:spTree>
    <p:extLst>
      <p:ext uri="{BB962C8B-B14F-4D97-AF65-F5344CB8AC3E}">
        <p14:creationId xmlns:p14="http://schemas.microsoft.com/office/powerpoint/2010/main" val="24216333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5">
            <a:extLst>
              <a:ext uri="{FF2B5EF4-FFF2-40B4-BE49-F238E27FC236}">
                <a16:creationId xmlns:a16="http://schemas.microsoft.com/office/drawing/2014/main" id="{58B1F6A6-9EE4-2520-D60F-8A63A1A813B0}"/>
              </a:ext>
            </a:extLst>
          </p:cNvPr>
          <p:cNvPicPr>
            <a:picLocks noChangeAspect="1"/>
          </p:cNvPicPr>
          <p:nvPr/>
        </p:nvPicPr>
        <p:blipFill>
          <a:blip r:embed="rId3"/>
          <a:stretch>
            <a:fillRect/>
          </a:stretch>
        </p:blipFill>
        <p:spPr>
          <a:xfrm>
            <a:off x="416104" y="1771698"/>
            <a:ext cx="4092102" cy="33146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Content Placeholder 2">
            <a:extLst>
              <a:ext uri="{FF2B5EF4-FFF2-40B4-BE49-F238E27FC236}">
                <a16:creationId xmlns:a16="http://schemas.microsoft.com/office/drawing/2014/main" id="{3415DC2E-2BC4-9940-9339-86F1CCCFD27F}"/>
              </a:ext>
            </a:extLst>
          </p:cNvPr>
          <p:cNvSpPr txBox="1">
            <a:spLocks/>
          </p:cNvSpPr>
          <p:nvPr/>
        </p:nvSpPr>
        <p:spPr>
          <a:xfrm>
            <a:off x="5649073" y="1286516"/>
            <a:ext cx="5582093" cy="53375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ts val="5100"/>
              </a:lnSpc>
              <a:buNone/>
            </a:pPr>
            <a:r>
              <a:rPr lang="en-US" sz="4000" b="1">
                <a:latin typeface="UVN Mua Thu" panose="03020702040507090A04" pitchFamily="66" charset="0"/>
              </a:rPr>
              <a:t>Nhà văn Nguyễn Tuân  cho rằng, tác phẩm Tắt đèn, Ngô Tất Tố đã “xui người nông dân nổi loạn”. Em hiểu như thế nào về nhận xét đó? Qua đoạn trích “Tức nước vỡ bờ”, hãy làm sáng rõ ý kiến trên.</a:t>
            </a:r>
            <a:endParaRPr lang="en-US" sz="4000">
              <a:latin typeface="UVN Mua Thu" panose="03020702040507090A04" pitchFamily="66" charset="0"/>
            </a:endParaRPr>
          </a:p>
        </p:txBody>
      </p:sp>
      <p:sp>
        <p:nvSpPr>
          <p:cNvPr id="20" name="Title 1">
            <a:extLst>
              <a:ext uri="{FF2B5EF4-FFF2-40B4-BE49-F238E27FC236}">
                <a16:creationId xmlns:a16="http://schemas.microsoft.com/office/drawing/2014/main" id="{0B153379-383F-7444-9C70-02F3E1599E55}"/>
              </a:ext>
            </a:extLst>
          </p:cNvPr>
          <p:cNvSpPr>
            <a:spLocks noGrp="1"/>
          </p:cNvSpPr>
          <p:nvPr>
            <p:ph type="title"/>
          </p:nvPr>
        </p:nvSpPr>
        <p:spPr>
          <a:xfrm>
            <a:off x="308314" y="49752"/>
            <a:ext cx="5032445" cy="1481328"/>
          </a:xfrm>
        </p:spPr>
        <p:txBody>
          <a:bodyPr vert="horz" lIns="91440" tIns="45720" rIns="91440" bIns="45720" rtlCol="0" anchor="b">
            <a:normAutofit/>
          </a:bodyPr>
          <a:lstStyle/>
          <a:p>
            <a:pPr algn="l" defTabSz="914400">
              <a:lnSpc>
                <a:spcPct val="90000"/>
              </a:lnSpc>
            </a:pPr>
            <a:r>
              <a:rPr lang="en-US" sz="6600" b="1" kern="1200">
                <a:solidFill>
                  <a:srgbClr val="C00000"/>
                </a:solidFill>
                <a:latin typeface="Times New Roman" panose="02020603050405020304" pitchFamily="18" charset="0"/>
                <a:cs typeface="Times New Roman" panose="02020603050405020304" pitchFamily="18" charset="0"/>
              </a:rPr>
              <a:t>IV. </a:t>
            </a:r>
            <a:r>
              <a:rPr lang="en-US" sz="6600" b="1" kern="1200">
                <a:solidFill>
                  <a:srgbClr val="C00000"/>
                </a:solidFill>
                <a:latin typeface="UVN Mua Thu" panose="03020702040507090A04" pitchFamily="66" charset="0"/>
              </a:rPr>
              <a:t>Luyện tập</a:t>
            </a:r>
          </a:p>
        </p:txBody>
      </p:sp>
    </p:spTree>
    <p:extLst>
      <p:ext uri="{BB962C8B-B14F-4D97-AF65-F5344CB8AC3E}">
        <p14:creationId xmlns:p14="http://schemas.microsoft.com/office/powerpoint/2010/main" val="3906737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DBE485D-2DD4-C118-9F52-D7E520893D24}"/>
              </a:ext>
            </a:extLst>
          </p:cNvPr>
          <p:cNvPicPr>
            <a:picLocks noChangeAspect="1"/>
          </p:cNvPicPr>
          <p:nvPr/>
        </p:nvPicPr>
        <p:blipFill>
          <a:blip r:embed="rId2"/>
          <a:stretch>
            <a:fillRect/>
          </a:stretch>
        </p:blipFill>
        <p:spPr>
          <a:xfrm>
            <a:off x="0" y="0"/>
            <a:ext cx="12192000" cy="6857999"/>
          </a:xfrm>
          <a:prstGeom prst="rect">
            <a:avLst/>
          </a:prstGeom>
        </p:spPr>
      </p:pic>
      <p:sp>
        <p:nvSpPr>
          <p:cNvPr id="16" name="Title 1">
            <a:extLst>
              <a:ext uri="{FF2B5EF4-FFF2-40B4-BE49-F238E27FC236}">
                <a16:creationId xmlns:a16="http://schemas.microsoft.com/office/drawing/2014/main" id="{A3D4C872-D287-5B26-B61E-C1E09234B42A}"/>
              </a:ext>
            </a:extLst>
          </p:cNvPr>
          <p:cNvSpPr>
            <a:spLocks noGrp="1"/>
          </p:cNvSpPr>
          <p:nvPr>
            <p:ph type="ctrTitle"/>
          </p:nvPr>
        </p:nvSpPr>
        <p:spPr>
          <a:xfrm>
            <a:off x="232246" y="2037143"/>
            <a:ext cx="7831395" cy="2898776"/>
          </a:xfrm>
        </p:spPr>
        <p:txBody>
          <a:bodyPr>
            <a:normAutofit fontScale="90000"/>
          </a:bodyPr>
          <a:lstStyle/>
          <a:p>
            <a:r>
              <a:rPr lang="en-US" sz="11500" b="1">
                <a:ln w="19050">
                  <a:solidFill>
                    <a:schemeClr val="bg1"/>
                  </a:solidFill>
                </a:ln>
                <a:solidFill>
                  <a:srgbClr val="FF0000"/>
                </a:solidFill>
                <a:effectLst>
                  <a:glow rad="127000">
                    <a:schemeClr val="bg1">
                      <a:alpha val="45000"/>
                    </a:schemeClr>
                  </a:glow>
                </a:effectLst>
                <a:latin typeface="UVN Mua Thu" panose="03020702040507090A04" pitchFamily="66" charset="0"/>
              </a:rPr>
              <a:t>Tức nước vỡ bờ</a:t>
            </a:r>
            <a:endParaRPr lang="en-US" sz="11500" b="1" dirty="0">
              <a:ln w="19050">
                <a:solidFill>
                  <a:schemeClr val="bg1"/>
                </a:solidFill>
              </a:ln>
              <a:solidFill>
                <a:srgbClr val="FF0000"/>
              </a:solidFill>
              <a:effectLst>
                <a:glow rad="127000">
                  <a:schemeClr val="bg1">
                    <a:alpha val="45000"/>
                  </a:schemeClr>
                </a:glow>
              </a:effectLst>
              <a:latin typeface="UVN Mua Thu" panose="03020702040507090A04" pitchFamily="66" charset="0"/>
            </a:endParaRPr>
          </a:p>
        </p:txBody>
      </p:sp>
      <p:sp>
        <p:nvSpPr>
          <p:cNvPr id="17" name="Subtitle 2">
            <a:extLst>
              <a:ext uri="{FF2B5EF4-FFF2-40B4-BE49-F238E27FC236}">
                <a16:creationId xmlns:a16="http://schemas.microsoft.com/office/drawing/2014/main" id="{DAC1C8BF-C53F-54DD-2157-D54F65DD0B94}"/>
              </a:ext>
            </a:extLst>
          </p:cNvPr>
          <p:cNvSpPr>
            <a:spLocks noGrp="1"/>
          </p:cNvSpPr>
          <p:nvPr>
            <p:ph type="subTitle" idx="1"/>
          </p:nvPr>
        </p:nvSpPr>
        <p:spPr>
          <a:xfrm>
            <a:off x="1365714" y="4594304"/>
            <a:ext cx="5564459" cy="1428460"/>
          </a:xfrm>
        </p:spPr>
        <p:txBody>
          <a:bodyPr>
            <a:normAutofit fontScale="92500"/>
          </a:bodyPr>
          <a:lstStyle/>
          <a:p>
            <a:r>
              <a:rPr lang="en-US" sz="7200" b="1" dirty="0">
                <a:solidFill>
                  <a:schemeClr val="bg1"/>
                </a:solidFill>
                <a:latin typeface="UVN Mua Thu" panose="03020702040507090A04" pitchFamily="66" charset="0"/>
              </a:rPr>
              <a:t>-</a:t>
            </a:r>
            <a:r>
              <a:rPr lang="en-US" sz="7200" b="1" dirty="0" err="1">
                <a:solidFill>
                  <a:schemeClr val="bg1"/>
                </a:solidFill>
                <a:latin typeface="UVN Mua Thu" panose="03020702040507090A04" pitchFamily="66" charset="0"/>
              </a:rPr>
              <a:t>Ngô</a:t>
            </a:r>
            <a:r>
              <a:rPr lang="en-US" sz="7200" b="1" dirty="0">
                <a:solidFill>
                  <a:schemeClr val="bg1"/>
                </a:solidFill>
                <a:latin typeface="UVN Mua Thu" panose="03020702040507090A04" pitchFamily="66" charset="0"/>
              </a:rPr>
              <a:t> </a:t>
            </a:r>
            <a:r>
              <a:rPr lang="en-US" sz="7200" b="1" dirty="0" err="1">
                <a:solidFill>
                  <a:schemeClr val="bg1"/>
                </a:solidFill>
                <a:latin typeface="UVN Mua Thu" panose="03020702040507090A04" pitchFamily="66" charset="0"/>
              </a:rPr>
              <a:t>Tất</a:t>
            </a:r>
            <a:r>
              <a:rPr lang="en-US" sz="7200" b="1" dirty="0">
                <a:solidFill>
                  <a:schemeClr val="bg1"/>
                </a:solidFill>
                <a:latin typeface="UVN Mua Thu" panose="03020702040507090A04" pitchFamily="66" charset="0"/>
              </a:rPr>
              <a:t> </a:t>
            </a:r>
            <a:r>
              <a:rPr lang="en-US" sz="7200" b="1" dirty="0" err="1">
                <a:solidFill>
                  <a:schemeClr val="bg1"/>
                </a:solidFill>
                <a:latin typeface="UVN Mua Thu" panose="03020702040507090A04" pitchFamily="66" charset="0"/>
              </a:rPr>
              <a:t>Tố</a:t>
            </a:r>
            <a:r>
              <a:rPr lang="en-US" sz="7200" b="1" dirty="0">
                <a:solidFill>
                  <a:schemeClr val="bg1"/>
                </a:solidFill>
                <a:latin typeface="UVN Mua Thu" panose="03020702040507090A04" pitchFamily="66" charset="0"/>
              </a:rPr>
              <a:t>-</a:t>
            </a:r>
          </a:p>
        </p:txBody>
      </p:sp>
      <p:sp>
        <p:nvSpPr>
          <p:cNvPr id="18" name="Subtitle 2">
            <a:extLst>
              <a:ext uri="{FF2B5EF4-FFF2-40B4-BE49-F238E27FC236}">
                <a16:creationId xmlns:a16="http://schemas.microsoft.com/office/drawing/2014/main" id="{DE0647A8-9F41-1A15-3F54-2B60EFF3896E}"/>
              </a:ext>
            </a:extLst>
          </p:cNvPr>
          <p:cNvSpPr txBox="1">
            <a:spLocks/>
          </p:cNvSpPr>
          <p:nvPr/>
        </p:nvSpPr>
        <p:spPr>
          <a:xfrm>
            <a:off x="2432200" y="991348"/>
            <a:ext cx="3431487" cy="142846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6600" b="1">
                <a:ln w="6350">
                  <a:noFill/>
                </a:ln>
                <a:solidFill>
                  <a:schemeClr val="bg1"/>
                </a:solidFill>
                <a:latin typeface="UVN Mua Thu" panose="03020702040507090A04" pitchFamily="66" charset="0"/>
              </a:rPr>
              <a:t>Văn bản</a:t>
            </a:r>
            <a:endParaRPr lang="en-US" sz="6600" b="1" dirty="0">
              <a:ln w="6350">
                <a:noFill/>
              </a:ln>
              <a:solidFill>
                <a:schemeClr val="bg1"/>
              </a:solidFill>
              <a:latin typeface="UVN Mua Thu" panose="03020702040507090A04" pitchFamily="66" charset="0"/>
            </a:endParaRPr>
          </a:p>
        </p:txBody>
      </p:sp>
    </p:spTree>
    <p:extLst>
      <p:ext uri="{BB962C8B-B14F-4D97-AF65-F5344CB8AC3E}">
        <p14:creationId xmlns:p14="http://schemas.microsoft.com/office/powerpoint/2010/main" val="2568019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72" y="30272"/>
            <a:ext cx="8229600" cy="1143000"/>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I</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Đọc</a:t>
            </a:r>
            <a:r>
              <a:rPr lang="en-US" sz="4800" b="1" dirty="0">
                <a:solidFill>
                  <a:srgbClr val="FF0000"/>
                </a:solidFill>
                <a:latin typeface="UVN Mua Thu" panose="03020702040507090A04" pitchFamily="66" charset="0"/>
              </a:rPr>
              <a:t> – </a:t>
            </a:r>
            <a:r>
              <a:rPr lang="en-US" sz="4800" b="1" dirty="0" err="1">
                <a:solidFill>
                  <a:srgbClr val="FF0000"/>
                </a:solidFill>
                <a:latin typeface="UVN Mua Thu" panose="03020702040507090A04" pitchFamily="66" charset="0"/>
              </a:rPr>
              <a:t>Hiểu</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chú</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thích</a:t>
            </a:r>
            <a:endParaRPr lang="en-US" sz="4800" b="1" dirty="0">
              <a:solidFill>
                <a:srgbClr val="FF0000"/>
              </a:solidFill>
              <a:latin typeface="UVN Mua Thu" panose="03020702040507090A04" pitchFamily="66" charset="0"/>
            </a:endParaRPr>
          </a:p>
        </p:txBody>
      </p:sp>
      <p:sp>
        <p:nvSpPr>
          <p:cNvPr id="3" name="Content Placeholder 2"/>
          <p:cNvSpPr>
            <a:spLocks noGrp="1"/>
          </p:cNvSpPr>
          <p:nvPr>
            <p:ph idx="1"/>
          </p:nvPr>
        </p:nvSpPr>
        <p:spPr>
          <a:xfrm>
            <a:off x="235974" y="1230294"/>
            <a:ext cx="7005484" cy="5627706"/>
          </a:xfrm>
        </p:spPr>
        <p:txBody>
          <a:bodyPr>
            <a:normAutofit/>
          </a:bodyPr>
          <a:lstStyle/>
          <a:p>
            <a:pPr marL="514350" indent="-514350" algn="just">
              <a:buAutoNum type="arabicPeriod"/>
            </a:pPr>
            <a:r>
              <a:rPr lang="en-US" sz="3600" b="1" dirty="0" err="1">
                <a:solidFill>
                  <a:srgbClr val="FF0000"/>
                </a:solidFill>
                <a:latin typeface="UVN Mua Thu" panose="03020702040507090A04" pitchFamily="66" charset="0"/>
              </a:rPr>
              <a:t>Tác</a:t>
            </a:r>
            <a:r>
              <a:rPr lang="en-US" sz="3600" b="1" dirty="0">
                <a:solidFill>
                  <a:srgbClr val="FF0000"/>
                </a:solidFill>
                <a:latin typeface="UVN Mua Thu" panose="03020702040507090A04" pitchFamily="66" charset="0"/>
              </a:rPr>
              <a:t> </a:t>
            </a:r>
            <a:r>
              <a:rPr lang="en-US" sz="3600" b="1" dirty="0" err="1">
                <a:solidFill>
                  <a:srgbClr val="FF0000"/>
                </a:solidFill>
                <a:latin typeface="UVN Mua Thu" panose="03020702040507090A04" pitchFamily="66" charset="0"/>
              </a:rPr>
              <a:t>giả</a:t>
            </a:r>
            <a:r>
              <a:rPr lang="en-US" sz="3600" b="1">
                <a:solidFill>
                  <a:srgbClr val="FF0000"/>
                </a:solidFill>
                <a:latin typeface="UVN Mua Thu" panose="03020702040507090A04" pitchFamily="66" charset="0"/>
              </a:rPr>
              <a:t>: </a:t>
            </a:r>
            <a:r>
              <a:rPr lang="en-US" sz="3600" b="1">
                <a:latin typeface="UVN Mua Thu" panose="03020702040507090A04" pitchFamily="66" charset="0"/>
              </a:rPr>
              <a:t>Sgk/31</a:t>
            </a:r>
          </a:p>
          <a:p>
            <a:pPr algn="just">
              <a:buFontTx/>
              <a:buChar char="-"/>
            </a:pPr>
            <a:r>
              <a:rPr lang="en-US" sz="3600">
                <a:latin typeface="UVN Mua Thu" panose="03020702040507090A04" pitchFamily="66" charset="0"/>
              </a:rPr>
              <a:t>L</a:t>
            </a:r>
            <a:r>
              <a:rPr lang="vi-VN" sz="3600">
                <a:latin typeface="UVN Mua Thu" panose="03020702040507090A04" pitchFamily="66" charset="0"/>
              </a:rPr>
              <a:t>à </a:t>
            </a:r>
            <a:r>
              <a:rPr lang="vi-VN" sz="3600" b="1" u="sng">
                <a:latin typeface="UVN Mua Thu" panose="03020702040507090A04" pitchFamily="66" charset="0"/>
              </a:rPr>
              <a:t>nhà văn hiện thực xuất sắc</a:t>
            </a:r>
            <a:r>
              <a:rPr lang="vi-VN" sz="3600">
                <a:latin typeface="UVN Mua Thu" panose="03020702040507090A04" pitchFamily="66" charset="0"/>
              </a:rPr>
              <a:t> chuyên viết về đề tài người nông dân nghèo trước </a:t>
            </a:r>
            <a:r>
              <a:rPr lang="en-US" sz="3600">
                <a:latin typeface="Times New Roman" panose="02020603050405020304" pitchFamily="18" charset="0"/>
                <a:cs typeface="Times New Roman" panose="02020603050405020304" pitchFamily="18" charset="0"/>
              </a:rPr>
              <a:t>CMT8</a:t>
            </a:r>
            <a:r>
              <a:rPr lang="en-US" sz="3600">
                <a:latin typeface="UVN Mua Thu" panose="03020702040507090A04" pitchFamily="66" charset="0"/>
              </a:rPr>
              <a:t>,</a:t>
            </a:r>
            <a:r>
              <a:rPr lang="vi-VN" sz="3600">
                <a:latin typeface="UVN Mua Thu" panose="03020702040507090A04" pitchFamily="66" charset="0"/>
              </a:rPr>
              <a:t> ở đó ông khai thác và khám phá vẻ đẹp ẩn sâu trong tâm hồn của họ</a:t>
            </a:r>
            <a:endParaRPr lang="en-US" sz="3600">
              <a:latin typeface="UVN Mua Thu" panose="03020702040507090A04" pitchFamily="66" charset="0"/>
            </a:endParaRPr>
          </a:p>
          <a:p>
            <a:pPr algn="just">
              <a:buFontTx/>
              <a:buChar char="-"/>
            </a:pPr>
            <a:r>
              <a:rPr lang="vi-VN" sz="3600">
                <a:latin typeface="UVN Mua Thu" panose="03020702040507090A04" pitchFamily="66" charset="0"/>
              </a:rPr>
              <a:t>Sau </a:t>
            </a:r>
            <a:r>
              <a:rPr lang="en-US" sz="3600">
                <a:latin typeface="Times New Roman" panose="02020603050405020304" pitchFamily="18" charset="0"/>
                <a:cs typeface="Times New Roman" panose="02020603050405020304" pitchFamily="18" charset="0"/>
              </a:rPr>
              <a:t>CMT8</a:t>
            </a:r>
            <a:r>
              <a:rPr lang="vi-VN" sz="3600">
                <a:latin typeface="UVN Mua Thu" panose="03020702040507090A04" pitchFamily="66" charset="0"/>
              </a:rPr>
              <a:t>, ông sáng tác những tác phẩm phục vụ tuyên truyền trong cuộc kháng chiến chống Pháp của đất nước.</a:t>
            </a:r>
            <a:endParaRPr lang="en-US" sz="3600" dirty="0">
              <a:latin typeface="UVN Mua Thu" panose="03020702040507090A04" pitchFamily="66" charset="0"/>
            </a:endParaRPr>
          </a:p>
        </p:txBody>
      </p:sp>
      <p:pic>
        <p:nvPicPr>
          <p:cNvPr id="1026" name="Picture 2" descr="Ngô Tất Tố – Wikipedia tiếng Việt">
            <a:extLst>
              <a:ext uri="{FF2B5EF4-FFF2-40B4-BE49-F238E27FC236}">
                <a16:creationId xmlns:a16="http://schemas.microsoft.com/office/drawing/2014/main" id="{0683B09D-8472-ED36-7C75-6DD80B617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09" y="1230294"/>
            <a:ext cx="3986540" cy="5262233"/>
          </a:xfrm>
          <a:prstGeom prst="roundRect">
            <a:avLst>
              <a:gd name="adj" fmla="val 33450"/>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414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4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4000">
                                          <p:cBhvr additive="base">
                                            <p:cTn id="15" dur="1000" fill="hold"/>
                                            <p:tgtEl>
                                              <p:spTgt spid="1026"/>
                                            </p:tgtEl>
                                            <p:attrNameLst>
                                              <p:attrName>ppt_x</p:attrName>
                                            </p:attrNameLst>
                                          </p:cBhvr>
                                          <p:tavLst>
                                            <p:tav tm="0">
                                              <p:val>
                                                <p:strVal val="#ppt_x"/>
                                              </p:val>
                                            </p:tav>
                                            <p:tav tm="100000">
                                              <p:val>
                                                <p:strVal val="#ppt_x"/>
                                              </p:val>
                                            </p:tav>
                                          </p:tavLst>
                                        </p:anim>
                                        <p:anim calcmode="lin" valueType="num" p14:bounceEnd="54000">
                                          <p:cBhvr additive="base">
                                            <p:cTn id="16"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ppt_x"/>
                                              </p:val>
                                            </p:tav>
                                            <p:tav tm="100000">
                                              <p:val>
                                                <p:strVal val="#ppt_x"/>
                                              </p:val>
                                            </p:tav>
                                          </p:tavLst>
                                        </p:anim>
                                        <p:anim calcmode="lin" valueType="num">
                                          <p:cBhvr additive="base">
                                            <p:cTn id="16"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72" y="30272"/>
            <a:ext cx="8229600" cy="873618"/>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I</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Đọc</a:t>
            </a:r>
            <a:r>
              <a:rPr lang="en-US" sz="4800" b="1" dirty="0">
                <a:solidFill>
                  <a:srgbClr val="FF0000"/>
                </a:solidFill>
                <a:latin typeface="UVN Mua Thu" panose="03020702040507090A04" pitchFamily="66" charset="0"/>
              </a:rPr>
              <a:t> – </a:t>
            </a:r>
            <a:r>
              <a:rPr lang="en-US" sz="4800" b="1" dirty="0" err="1">
                <a:solidFill>
                  <a:srgbClr val="FF0000"/>
                </a:solidFill>
                <a:latin typeface="UVN Mua Thu" panose="03020702040507090A04" pitchFamily="66" charset="0"/>
              </a:rPr>
              <a:t>Hiểu</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chú</a:t>
            </a:r>
            <a:r>
              <a:rPr lang="en-US" sz="4800" b="1" dirty="0">
                <a:solidFill>
                  <a:srgbClr val="FF0000"/>
                </a:solidFill>
                <a:latin typeface="UVN Mua Thu" panose="03020702040507090A04" pitchFamily="66" charset="0"/>
              </a:rPr>
              <a:t> </a:t>
            </a:r>
            <a:r>
              <a:rPr lang="en-US" sz="4800" b="1" dirty="0" err="1">
                <a:solidFill>
                  <a:srgbClr val="FF0000"/>
                </a:solidFill>
                <a:latin typeface="UVN Mua Thu" panose="03020702040507090A04" pitchFamily="66" charset="0"/>
              </a:rPr>
              <a:t>thích</a:t>
            </a:r>
            <a:endParaRPr lang="en-US" sz="4800" b="1" dirty="0">
              <a:solidFill>
                <a:srgbClr val="FF0000"/>
              </a:solidFill>
              <a:latin typeface="UVN Mua Thu" panose="03020702040507090A04" pitchFamily="66" charset="0"/>
            </a:endParaRPr>
          </a:p>
        </p:txBody>
      </p:sp>
      <p:sp>
        <p:nvSpPr>
          <p:cNvPr id="3" name="Content Placeholder 2"/>
          <p:cNvSpPr>
            <a:spLocks noGrp="1"/>
          </p:cNvSpPr>
          <p:nvPr>
            <p:ph idx="1"/>
          </p:nvPr>
        </p:nvSpPr>
        <p:spPr>
          <a:xfrm>
            <a:off x="0" y="903890"/>
            <a:ext cx="8096865" cy="5878812"/>
          </a:xfrm>
        </p:spPr>
        <p:txBody>
          <a:bodyPr>
            <a:noAutofit/>
          </a:bodyPr>
          <a:lstStyle/>
          <a:p>
            <a:pPr marL="0" indent="0" algn="just">
              <a:buNone/>
            </a:pPr>
            <a:r>
              <a:rPr lang="en-US" sz="3600" b="1">
                <a:solidFill>
                  <a:srgbClr val="FF0000"/>
                </a:solidFill>
                <a:latin typeface="UVN Mua Thu" panose="03020702040507090A04" pitchFamily="66" charset="0"/>
              </a:rPr>
              <a:t>2. Tác </a:t>
            </a:r>
            <a:r>
              <a:rPr lang="en-US" sz="3600" b="1" dirty="0" err="1">
                <a:solidFill>
                  <a:srgbClr val="FF0000"/>
                </a:solidFill>
                <a:latin typeface="UVN Mua Thu" panose="03020702040507090A04" pitchFamily="66" charset="0"/>
              </a:rPr>
              <a:t>phẩm</a:t>
            </a:r>
            <a:r>
              <a:rPr lang="en-US" sz="3600" b="1" dirty="0">
                <a:solidFill>
                  <a:srgbClr val="FF0000"/>
                </a:solidFill>
                <a:latin typeface="UVN Mua Thu" panose="03020702040507090A04" pitchFamily="66" charset="0"/>
              </a:rPr>
              <a:t>:</a:t>
            </a:r>
          </a:p>
          <a:p>
            <a:pPr marL="357188" indent="-334963" algn="just">
              <a:buAutoNum type="alphaLcPeriod"/>
            </a:pPr>
            <a:r>
              <a:rPr lang="en-US" sz="3600" b="1" dirty="0" err="1">
                <a:solidFill>
                  <a:srgbClr val="0070C0"/>
                </a:solidFill>
                <a:latin typeface="UVN Mua Thu" panose="03020702040507090A04" pitchFamily="66" charset="0"/>
              </a:rPr>
              <a:t>Thể</a:t>
            </a:r>
            <a:r>
              <a:rPr lang="en-US" sz="3600" b="1" dirty="0">
                <a:solidFill>
                  <a:srgbClr val="0070C0"/>
                </a:solidFill>
                <a:latin typeface="UVN Mua Thu" panose="03020702040507090A04" pitchFamily="66" charset="0"/>
              </a:rPr>
              <a:t> </a:t>
            </a:r>
            <a:r>
              <a:rPr lang="en-US" sz="3600" b="1" dirty="0" err="1">
                <a:solidFill>
                  <a:srgbClr val="0070C0"/>
                </a:solidFill>
                <a:latin typeface="UVN Mua Thu" panose="03020702040507090A04" pitchFamily="66" charset="0"/>
              </a:rPr>
              <a:t>loại</a:t>
            </a:r>
            <a:r>
              <a:rPr lang="en-US" sz="3600" b="1" dirty="0">
                <a:solidFill>
                  <a:srgbClr val="0070C0"/>
                </a:solidFill>
                <a:latin typeface="UVN Mua Thu" panose="03020702040507090A04" pitchFamily="66" charset="0"/>
              </a:rPr>
              <a:t>: </a:t>
            </a:r>
            <a:r>
              <a:rPr lang="en-US" sz="3600" dirty="0" err="1">
                <a:latin typeface="UVN Mua Thu" panose="03020702040507090A04" pitchFamily="66" charset="0"/>
              </a:rPr>
              <a:t>tiểu</a:t>
            </a:r>
            <a:r>
              <a:rPr lang="en-US" sz="3600" dirty="0">
                <a:latin typeface="UVN Mua Thu" panose="03020702040507090A04" pitchFamily="66" charset="0"/>
              </a:rPr>
              <a:t> </a:t>
            </a:r>
            <a:r>
              <a:rPr lang="en-US" sz="3600" dirty="0" err="1">
                <a:latin typeface="UVN Mua Thu" panose="03020702040507090A04" pitchFamily="66" charset="0"/>
              </a:rPr>
              <a:t>thuyết</a:t>
            </a:r>
            <a:endParaRPr lang="en-US" sz="3600" dirty="0">
              <a:latin typeface="UVN Mua Thu" panose="03020702040507090A04" pitchFamily="66" charset="0"/>
            </a:endParaRPr>
          </a:p>
          <a:p>
            <a:pPr marL="357188" indent="-334963" algn="just">
              <a:buAutoNum type="alphaLcPeriod"/>
            </a:pPr>
            <a:r>
              <a:rPr lang="en-US" sz="3600" b="1" dirty="0" err="1">
                <a:solidFill>
                  <a:srgbClr val="0070C0"/>
                </a:solidFill>
                <a:latin typeface="UVN Mua Thu" panose="03020702040507090A04" pitchFamily="66" charset="0"/>
              </a:rPr>
              <a:t>Xuất</a:t>
            </a:r>
            <a:r>
              <a:rPr lang="en-US" sz="3600" b="1" dirty="0">
                <a:solidFill>
                  <a:srgbClr val="0070C0"/>
                </a:solidFill>
                <a:latin typeface="UVN Mua Thu" panose="03020702040507090A04" pitchFamily="66" charset="0"/>
              </a:rPr>
              <a:t> </a:t>
            </a:r>
            <a:r>
              <a:rPr lang="en-US" sz="3600" b="1" dirty="0" err="1">
                <a:solidFill>
                  <a:srgbClr val="0070C0"/>
                </a:solidFill>
                <a:latin typeface="UVN Mua Thu" panose="03020702040507090A04" pitchFamily="66" charset="0"/>
              </a:rPr>
              <a:t>xứ</a:t>
            </a:r>
            <a:r>
              <a:rPr lang="en-US" sz="3600" b="1" dirty="0">
                <a:solidFill>
                  <a:srgbClr val="0070C0"/>
                </a:solidFill>
                <a:latin typeface="UVN Mua Thu" panose="03020702040507090A04" pitchFamily="66" charset="0"/>
              </a:rPr>
              <a:t>: </a:t>
            </a:r>
            <a:r>
              <a:rPr lang="en-US" sz="3600" dirty="0" err="1">
                <a:latin typeface="UVN Mua Thu" panose="03020702040507090A04" pitchFamily="66" charset="0"/>
              </a:rPr>
              <a:t>chương</a:t>
            </a:r>
            <a:r>
              <a:rPr lang="en-US" sz="3600" dirty="0">
                <a:latin typeface="UVN Mua Thu" panose="03020702040507090A04" pitchFamily="66" charset="0"/>
              </a:rPr>
              <a:t> </a:t>
            </a:r>
            <a:r>
              <a:rPr lang="en-US" sz="3600" dirty="0">
                <a:latin typeface="Times New Roman" panose="02020603050405020304" pitchFamily="18" charset="0"/>
                <a:cs typeface="Times New Roman" panose="02020603050405020304" pitchFamily="18" charset="0"/>
              </a:rPr>
              <a:t>XVIII</a:t>
            </a:r>
            <a:r>
              <a:rPr lang="en-US" sz="3600" dirty="0">
                <a:latin typeface="UVN Mua Thu" panose="03020702040507090A04" pitchFamily="66" charset="0"/>
              </a:rPr>
              <a:t> </a:t>
            </a:r>
            <a:r>
              <a:rPr lang="en-US" sz="3600" dirty="0" err="1">
                <a:latin typeface="UVN Mua Thu" panose="03020702040507090A04" pitchFamily="66" charset="0"/>
              </a:rPr>
              <a:t>tiểu</a:t>
            </a:r>
            <a:r>
              <a:rPr lang="en-US" sz="3600" dirty="0">
                <a:latin typeface="UVN Mua Thu" panose="03020702040507090A04" pitchFamily="66" charset="0"/>
              </a:rPr>
              <a:t> </a:t>
            </a:r>
            <a:r>
              <a:rPr lang="en-US" sz="3600" dirty="0" err="1">
                <a:latin typeface="UVN Mua Thu" panose="03020702040507090A04" pitchFamily="66" charset="0"/>
              </a:rPr>
              <a:t>thuyết</a:t>
            </a:r>
            <a:r>
              <a:rPr lang="en-US" sz="3600" dirty="0">
                <a:latin typeface="UVN Mua Thu" panose="03020702040507090A04" pitchFamily="66" charset="0"/>
              </a:rPr>
              <a:t> </a:t>
            </a:r>
            <a:r>
              <a:rPr lang="en-US" sz="3600" err="1">
                <a:latin typeface="UVN Mua Thu" panose="03020702040507090A04" pitchFamily="66" charset="0"/>
              </a:rPr>
              <a:t>Tắt</a:t>
            </a:r>
            <a:r>
              <a:rPr lang="en-US" sz="3600">
                <a:latin typeface="UVN Mua Thu" panose="03020702040507090A04" pitchFamily="66" charset="0"/>
              </a:rPr>
              <a:t> đèn - t</a:t>
            </a:r>
            <a:r>
              <a:rPr lang="vi-VN" sz="3600">
                <a:latin typeface="UVN Mua Thu" panose="03020702040507090A04" pitchFamily="66" charset="0"/>
              </a:rPr>
              <a:t>ác phẩm tiêu biểu nhất của </a:t>
            </a:r>
            <a:r>
              <a:rPr lang="en-US" sz="3600">
                <a:latin typeface="UVN Mua Thu" panose="03020702040507090A04" pitchFamily="66" charset="0"/>
              </a:rPr>
              <a:t>Ngô Tất Tố</a:t>
            </a:r>
            <a:r>
              <a:rPr lang="vi-VN" sz="3600">
                <a:latin typeface="UVN Mua Thu" panose="03020702040507090A04" pitchFamily="66" charset="0"/>
              </a:rPr>
              <a:t>, ca ngợi phẩm chất tốt đẹp của người nông dân trong xã hội phong kiến, phê phán sự dã man, tàn ác của </a:t>
            </a:r>
            <a:r>
              <a:rPr lang="vi-VN" sz="3600">
                <a:latin typeface="Times New Roman" panose="02020603050405020304" pitchFamily="18" charset="0"/>
                <a:cs typeface="Times New Roman" panose="02020603050405020304" pitchFamily="18" charset="0"/>
              </a:rPr>
              <a:t>XHPK </a:t>
            </a:r>
            <a:r>
              <a:rPr lang="vi-VN" sz="3600">
                <a:latin typeface="UVN Mua Thu" panose="03020702040507090A04" pitchFamily="66" charset="0"/>
              </a:rPr>
              <a:t>đương thời.</a:t>
            </a:r>
            <a:endParaRPr lang="en-US" sz="3600" dirty="0">
              <a:latin typeface="UVN Mua Thu" panose="03020702040507090A04" pitchFamily="66" charset="0"/>
            </a:endParaRPr>
          </a:p>
          <a:p>
            <a:pPr marL="357188" indent="-334963" algn="just">
              <a:buAutoNum type="alphaLcPeriod"/>
            </a:pPr>
            <a:r>
              <a:rPr lang="en-US" sz="3600" b="1">
                <a:solidFill>
                  <a:srgbClr val="0070C0"/>
                </a:solidFill>
                <a:latin typeface="UVN Mua Thu" panose="03020702040507090A04" pitchFamily="66" charset="0"/>
              </a:rPr>
              <a:t>Phương thức biểu đạt</a:t>
            </a:r>
            <a:r>
              <a:rPr lang="en-US" sz="3600">
                <a:solidFill>
                  <a:srgbClr val="0070C0"/>
                </a:solidFill>
                <a:latin typeface="UVN Mua Thu" panose="03020702040507090A04" pitchFamily="66" charset="0"/>
              </a:rPr>
              <a:t>: </a:t>
            </a:r>
            <a:r>
              <a:rPr lang="en-US" sz="3600">
                <a:latin typeface="UVN Mua Thu" panose="03020702040507090A04" pitchFamily="66" charset="0"/>
              </a:rPr>
              <a:t>tự sự kết hợp biểu cảm</a:t>
            </a:r>
          </a:p>
        </p:txBody>
      </p:sp>
      <p:pic>
        <p:nvPicPr>
          <p:cNvPr id="7" name="Picture 6"/>
          <p:cNvPicPr>
            <a:picLocks noChangeAspect="1"/>
          </p:cNvPicPr>
          <p:nvPr/>
        </p:nvPicPr>
        <p:blipFill rotWithShape="1">
          <a:blip r:embed="rId3"/>
          <a:srcRect l="14201" r="13018"/>
          <a:stretch/>
        </p:blipFill>
        <p:spPr>
          <a:xfrm>
            <a:off x="9701307" y="1102328"/>
            <a:ext cx="2165738" cy="2975687"/>
          </a:xfrm>
          <a:prstGeom prst="rect">
            <a:avLst/>
          </a:prstGeom>
          <a:effectLst>
            <a:outerShdw blurRad="50800" dist="50800" dir="15000000" sx="104000" sy="104000" algn="br" rotWithShape="0">
              <a:prstClr val="black">
                <a:alpha val="40000"/>
              </a:prstClr>
            </a:outerShdw>
          </a:effectLst>
        </p:spPr>
      </p:pic>
      <p:pic>
        <p:nvPicPr>
          <p:cNvPr id="5" name="Picture 3">
            <a:extLst>
              <a:ext uri="{FF2B5EF4-FFF2-40B4-BE49-F238E27FC236}">
                <a16:creationId xmlns:a16="http://schemas.microsoft.com/office/drawing/2014/main" id="{A3681BFD-2C0A-6636-5700-A44602B25750}"/>
              </a:ext>
            </a:extLst>
          </p:cNvPr>
          <p:cNvPicPr>
            <a:picLocks noChangeAspect="1"/>
          </p:cNvPicPr>
          <p:nvPr/>
        </p:nvPicPr>
        <p:blipFill>
          <a:blip r:embed="rId4"/>
          <a:stretch>
            <a:fillRect/>
          </a:stretch>
        </p:blipFill>
        <p:spPr>
          <a:xfrm>
            <a:off x="8221456" y="3142593"/>
            <a:ext cx="2309791" cy="3482454"/>
          </a:xfrm>
          <a:prstGeom prst="rect">
            <a:avLst/>
          </a:prstGeom>
          <a:effectLst>
            <a:outerShdw blurRad="50800" dist="38100" dir="15000000" sx="104000" sy="104000" algn="r" rotWithShape="0">
              <a:schemeClr val="tx1">
                <a:alpha val="40000"/>
              </a:schemeClr>
            </a:outerShdw>
          </a:effectLst>
        </p:spPr>
      </p:pic>
    </p:spTree>
    <p:extLst>
      <p:ext uri="{BB962C8B-B14F-4D97-AF65-F5344CB8AC3E}">
        <p14:creationId xmlns:p14="http://schemas.microsoft.com/office/powerpoint/2010/main" val="374903746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62000">
                                          <p:cBhvr additive="base">
                                            <p:cTn id="23" dur="500" fill="hold"/>
                                            <p:tgtEl>
                                              <p:spTgt spid="7"/>
                                            </p:tgtEl>
                                            <p:attrNameLst>
                                              <p:attrName>ppt_x</p:attrName>
                                            </p:attrNameLst>
                                          </p:cBhvr>
                                          <p:tavLst>
                                            <p:tav tm="0">
                                              <p:val>
                                                <p:strVal val="1+#ppt_w/2"/>
                                              </p:val>
                                            </p:tav>
                                            <p:tav tm="100000">
                                              <p:val>
                                                <p:strVal val="#ppt_x"/>
                                              </p:val>
                                            </p:tav>
                                          </p:tavLst>
                                        </p:anim>
                                        <p:anim calcmode="lin" valueType="num" p14:bounceEnd="62000">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62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62000">
                                          <p:cBhvr additive="base">
                                            <p:cTn id="27" dur="5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82075C27-7E33-9257-79C0-A2517108303A}"/>
              </a:ext>
            </a:extLst>
          </p:cNvPr>
          <p:cNvGrpSpPr/>
          <p:nvPr/>
        </p:nvGrpSpPr>
        <p:grpSpPr>
          <a:xfrm>
            <a:off x="2752816" y="-1616"/>
            <a:ext cx="7278966" cy="769099"/>
            <a:chOff x="2697061" y="-4625"/>
            <a:chExt cx="7278966" cy="769099"/>
          </a:xfrm>
          <a:effectLst>
            <a:outerShdw blurRad="50800" dist="139700" dir="4800000" sx="102000" sy="102000" algn="t" rotWithShape="0">
              <a:prstClr val="black">
                <a:alpha val="62000"/>
              </a:prstClr>
            </a:outerShdw>
          </a:effectLst>
        </p:grpSpPr>
        <p:sp>
          <p:nvSpPr>
            <p:cNvPr id="4" name="Hình chữ nhật: Góc Tròn 3">
              <a:extLst>
                <a:ext uri="{FF2B5EF4-FFF2-40B4-BE49-F238E27FC236}">
                  <a16:creationId xmlns:a16="http://schemas.microsoft.com/office/drawing/2014/main" id="{86C940F7-AE78-99DB-CDC8-42E8715A7A2F}"/>
                </a:ext>
              </a:extLst>
            </p:cNvPr>
            <p:cNvSpPr/>
            <p:nvPr/>
          </p:nvSpPr>
          <p:spPr>
            <a:xfrm>
              <a:off x="8898674" y="-4625"/>
              <a:ext cx="1077353" cy="76909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7CE0AD-8C09-2FEA-F9E0-79E4065BB8ED}"/>
                </a:ext>
              </a:extLst>
            </p:cNvPr>
            <p:cNvSpPr txBox="1">
              <a:spLocks/>
            </p:cNvSpPr>
            <p:nvPr/>
          </p:nvSpPr>
          <p:spPr>
            <a:xfrm>
              <a:off x="2697061" y="-4625"/>
              <a:ext cx="6959895" cy="769099"/>
            </a:xfrm>
            <a:custGeom>
              <a:avLst/>
              <a:gdLst>
                <a:gd name="connsiteX0" fmla="*/ 0 w 6959895"/>
                <a:gd name="connsiteY0" fmla="*/ 0 h 769099"/>
                <a:gd name="connsiteX1" fmla="*/ 440793 w 6959895"/>
                <a:gd name="connsiteY1" fmla="*/ 0 h 769099"/>
                <a:gd name="connsiteX2" fmla="*/ 1090384 w 6959895"/>
                <a:gd name="connsiteY2" fmla="*/ 0 h 769099"/>
                <a:gd name="connsiteX3" fmla="*/ 1739974 w 6959895"/>
                <a:gd name="connsiteY3" fmla="*/ 0 h 769099"/>
                <a:gd name="connsiteX4" fmla="*/ 2459163 w 6959895"/>
                <a:gd name="connsiteY4" fmla="*/ 0 h 769099"/>
                <a:gd name="connsiteX5" fmla="*/ 2969555 w 6959895"/>
                <a:gd name="connsiteY5" fmla="*/ 0 h 769099"/>
                <a:gd name="connsiteX6" fmla="*/ 3549546 w 6959895"/>
                <a:gd name="connsiteY6" fmla="*/ 0 h 769099"/>
                <a:gd name="connsiteX7" fmla="*/ 3990340 w 6959895"/>
                <a:gd name="connsiteY7" fmla="*/ 0 h 769099"/>
                <a:gd name="connsiteX8" fmla="*/ 4570331 w 6959895"/>
                <a:gd name="connsiteY8" fmla="*/ 0 h 769099"/>
                <a:gd name="connsiteX9" fmla="*/ 5289520 w 6959895"/>
                <a:gd name="connsiteY9" fmla="*/ 0 h 769099"/>
                <a:gd name="connsiteX10" fmla="*/ 5799913 w 6959895"/>
                <a:gd name="connsiteY10" fmla="*/ 0 h 769099"/>
                <a:gd name="connsiteX11" fmla="*/ 6449503 w 6959895"/>
                <a:gd name="connsiteY11" fmla="*/ 0 h 769099"/>
                <a:gd name="connsiteX12" fmla="*/ 6959895 w 6959895"/>
                <a:gd name="connsiteY12" fmla="*/ 0 h 769099"/>
                <a:gd name="connsiteX13" fmla="*/ 6959895 w 6959895"/>
                <a:gd name="connsiteY13" fmla="*/ 399931 h 769099"/>
                <a:gd name="connsiteX14" fmla="*/ 6959895 w 6959895"/>
                <a:gd name="connsiteY14" fmla="*/ 769099 h 769099"/>
                <a:gd name="connsiteX15" fmla="*/ 6519102 w 6959895"/>
                <a:gd name="connsiteY15" fmla="*/ 769099 h 769099"/>
                <a:gd name="connsiteX16" fmla="*/ 6008709 w 6959895"/>
                <a:gd name="connsiteY16" fmla="*/ 769099 h 769099"/>
                <a:gd name="connsiteX17" fmla="*/ 5637515 w 6959895"/>
                <a:gd name="connsiteY17" fmla="*/ 769099 h 769099"/>
                <a:gd name="connsiteX18" fmla="*/ 4987925 w 6959895"/>
                <a:gd name="connsiteY18" fmla="*/ 769099 h 769099"/>
                <a:gd name="connsiteX19" fmla="*/ 4616730 w 6959895"/>
                <a:gd name="connsiteY19" fmla="*/ 769099 h 769099"/>
                <a:gd name="connsiteX20" fmla="*/ 4245536 w 6959895"/>
                <a:gd name="connsiteY20" fmla="*/ 769099 h 769099"/>
                <a:gd name="connsiteX21" fmla="*/ 3874342 w 6959895"/>
                <a:gd name="connsiteY21" fmla="*/ 769099 h 769099"/>
                <a:gd name="connsiteX22" fmla="*/ 3503147 w 6959895"/>
                <a:gd name="connsiteY22" fmla="*/ 769099 h 769099"/>
                <a:gd name="connsiteX23" fmla="*/ 2923156 w 6959895"/>
                <a:gd name="connsiteY23" fmla="*/ 769099 h 769099"/>
                <a:gd name="connsiteX24" fmla="*/ 2203967 w 6959895"/>
                <a:gd name="connsiteY24" fmla="*/ 769099 h 769099"/>
                <a:gd name="connsiteX25" fmla="*/ 1693574 w 6959895"/>
                <a:gd name="connsiteY25" fmla="*/ 769099 h 769099"/>
                <a:gd name="connsiteX26" fmla="*/ 1183182 w 6959895"/>
                <a:gd name="connsiteY26" fmla="*/ 769099 h 769099"/>
                <a:gd name="connsiteX27" fmla="*/ 603191 w 6959895"/>
                <a:gd name="connsiteY27" fmla="*/ 769099 h 769099"/>
                <a:gd name="connsiteX28" fmla="*/ 0 w 6959895"/>
                <a:gd name="connsiteY28" fmla="*/ 769099 h 769099"/>
                <a:gd name="connsiteX29" fmla="*/ 0 w 6959895"/>
                <a:gd name="connsiteY29" fmla="*/ 392240 h 769099"/>
                <a:gd name="connsiteX30" fmla="*/ 0 w 6959895"/>
                <a:gd name="connsiteY30" fmla="*/ 0 h 76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9895" h="769099" fill="none" extrusionOk="0">
                  <a:moveTo>
                    <a:pt x="0" y="0"/>
                  </a:moveTo>
                  <a:cubicBezTo>
                    <a:pt x="215910" y="-10531"/>
                    <a:pt x="276209" y="8963"/>
                    <a:pt x="440793" y="0"/>
                  </a:cubicBezTo>
                  <a:cubicBezTo>
                    <a:pt x="605377" y="-8963"/>
                    <a:pt x="868726" y="12090"/>
                    <a:pt x="1090384" y="0"/>
                  </a:cubicBezTo>
                  <a:cubicBezTo>
                    <a:pt x="1312042" y="-12090"/>
                    <a:pt x="1574786" y="56534"/>
                    <a:pt x="1739974" y="0"/>
                  </a:cubicBezTo>
                  <a:cubicBezTo>
                    <a:pt x="1905162" y="-56534"/>
                    <a:pt x="2197286" y="22910"/>
                    <a:pt x="2459163" y="0"/>
                  </a:cubicBezTo>
                  <a:cubicBezTo>
                    <a:pt x="2721040" y="-22910"/>
                    <a:pt x="2764816" y="7629"/>
                    <a:pt x="2969555" y="0"/>
                  </a:cubicBezTo>
                  <a:cubicBezTo>
                    <a:pt x="3174294" y="-7629"/>
                    <a:pt x="3352959" y="49650"/>
                    <a:pt x="3549546" y="0"/>
                  </a:cubicBezTo>
                  <a:cubicBezTo>
                    <a:pt x="3746133" y="-49650"/>
                    <a:pt x="3901462" y="30203"/>
                    <a:pt x="3990340" y="0"/>
                  </a:cubicBezTo>
                  <a:cubicBezTo>
                    <a:pt x="4079218" y="-30203"/>
                    <a:pt x="4425571" y="7380"/>
                    <a:pt x="4570331" y="0"/>
                  </a:cubicBezTo>
                  <a:cubicBezTo>
                    <a:pt x="4715091" y="-7380"/>
                    <a:pt x="4985888" y="16624"/>
                    <a:pt x="5289520" y="0"/>
                  </a:cubicBezTo>
                  <a:cubicBezTo>
                    <a:pt x="5593152" y="-16624"/>
                    <a:pt x="5588984" y="41682"/>
                    <a:pt x="5799913" y="0"/>
                  </a:cubicBezTo>
                  <a:cubicBezTo>
                    <a:pt x="6010842" y="-41682"/>
                    <a:pt x="6233070" y="62388"/>
                    <a:pt x="6449503" y="0"/>
                  </a:cubicBezTo>
                  <a:cubicBezTo>
                    <a:pt x="6665936" y="-62388"/>
                    <a:pt x="6780420" y="13557"/>
                    <a:pt x="6959895" y="0"/>
                  </a:cubicBezTo>
                  <a:cubicBezTo>
                    <a:pt x="6978423" y="136278"/>
                    <a:pt x="6947205" y="238853"/>
                    <a:pt x="6959895" y="399931"/>
                  </a:cubicBezTo>
                  <a:cubicBezTo>
                    <a:pt x="6972585" y="561009"/>
                    <a:pt x="6916915" y="588309"/>
                    <a:pt x="6959895" y="769099"/>
                  </a:cubicBezTo>
                  <a:cubicBezTo>
                    <a:pt x="6755970" y="781098"/>
                    <a:pt x="6722256" y="766589"/>
                    <a:pt x="6519102" y="769099"/>
                  </a:cubicBezTo>
                  <a:cubicBezTo>
                    <a:pt x="6315948" y="771609"/>
                    <a:pt x="6175556" y="723883"/>
                    <a:pt x="6008709" y="769099"/>
                  </a:cubicBezTo>
                  <a:cubicBezTo>
                    <a:pt x="5841862" y="814315"/>
                    <a:pt x="5778170" y="745606"/>
                    <a:pt x="5637515" y="769099"/>
                  </a:cubicBezTo>
                  <a:cubicBezTo>
                    <a:pt x="5496860" y="792592"/>
                    <a:pt x="5165495" y="694606"/>
                    <a:pt x="4987925" y="769099"/>
                  </a:cubicBezTo>
                  <a:cubicBezTo>
                    <a:pt x="4810355" y="843592"/>
                    <a:pt x="4752546" y="759322"/>
                    <a:pt x="4616730" y="769099"/>
                  </a:cubicBezTo>
                  <a:cubicBezTo>
                    <a:pt x="4480915" y="778876"/>
                    <a:pt x="4429247" y="730015"/>
                    <a:pt x="4245536" y="769099"/>
                  </a:cubicBezTo>
                  <a:cubicBezTo>
                    <a:pt x="4061825" y="808183"/>
                    <a:pt x="3999438" y="727223"/>
                    <a:pt x="3874342" y="769099"/>
                  </a:cubicBezTo>
                  <a:cubicBezTo>
                    <a:pt x="3749246" y="810975"/>
                    <a:pt x="3659797" y="743058"/>
                    <a:pt x="3503147" y="769099"/>
                  </a:cubicBezTo>
                  <a:cubicBezTo>
                    <a:pt x="3346498" y="795140"/>
                    <a:pt x="3095875" y="730354"/>
                    <a:pt x="2923156" y="769099"/>
                  </a:cubicBezTo>
                  <a:cubicBezTo>
                    <a:pt x="2750437" y="807844"/>
                    <a:pt x="2530117" y="718364"/>
                    <a:pt x="2203967" y="769099"/>
                  </a:cubicBezTo>
                  <a:cubicBezTo>
                    <a:pt x="1877817" y="819834"/>
                    <a:pt x="1811026" y="765031"/>
                    <a:pt x="1693574" y="769099"/>
                  </a:cubicBezTo>
                  <a:cubicBezTo>
                    <a:pt x="1576122" y="773167"/>
                    <a:pt x="1426721" y="716031"/>
                    <a:pt x="1183182" y="769099"/>
                  </a:cubicBezTo>
                  <a:cubicBezTo>
                    <a:pt x="939643" y="822167"/>
                    <a:pt x="731421" y="761185"/>
                    <a:pt x="603191" y="769099"/>
                  </a:cubicBezTo>
                  <a:cubicBezTo>
                    <a:pt x="474961" y="777013"/>
                    <a:pt x="172620" y="735690"/>
                    <a:pt x="0" y="769099"/>
                  </a:cubicBezTo>
                  <a:cubicBezTo>
                    <a:pt x="-5381" y="665782"/>
                    <a:pt x="27288" y="539846"/>
                    <a:pt x="0" y="392240"/>
                  </a:cubicBezTo>
                  <a:cubicBezTo>
                    <a:pt x="-27288" y="244634"/>
                    <a:pt x="11174" y="102970"/>
                    <a:pt x="0" y="0"/>
                  </a:cubicBezTo>
                  <a:close/>
                </a:path>
                <a:path w="6959895" h="769099" stroke="0" extrusionOk="0">
                  <a:moveTo>
                    <a:pt x="0" y="0"/>
                  </a:moveTo>
                  <a:cubicBezTo>
                    <a:pt x="85867" y="-18192"/>
                    <a:pt x="193414" y="3137"/>
                    <a:pt x="371194" y="0"/>
                  </a:cubicBezTo>
                  <a:cubicBezTo>
                    <a:pt x="548974" y="-3137"/>
                    <a:pt x="891709" y="34125"/>
                    <a:pt x="1090384" y="0"/>
                  </a:cubicBezTo>
                  <a:cubicBezTo>
                    <a:pt x="1289059" y="-34125"/>
                    <a:pt x="1557293" y="76267"/>
                    <a:pt x="1809573" y="0"/>
                  </a:cubicBezTo>
                  <a:cubicBezTo>
                    <a:pt x="2061853" y="-76267"/>
                    <a:pt x="2259221" y="53723"/>
                    <a:pt x="2459163" y="0"/>
                  </a:cubicBezTo>
                  <a:cubicBezTo>
                    <a:pt x="2659105" y="-53723"/>
                    <a:pt x="2661429" y="27983"/>
                    <a:pt x="2830357" y="0"/>
                  </a:cubicBezTo>
                  <a:cubicBezTo>
                    <a:pt x="2999285" y="-27983"/>
                    <a:pt x="3249473" y="34980"/>
                    <a:pt x="3410349" y="0"/>
                  </a:cubicBezTo>
                  <a:cubicBezTo>
                    <a:pt x="3571225" y="-34980"/>
                    <a:pt x="3822741" y="39454"/>
                    <a:pt x="4129538" y="0"/>
                  </a:cubicBezTo>
                  <a:cubicBezTo>
                    <a:pt x="4436335" y="-39454"/>
                    <a:pt x="4595639" y="9332"/>
                    <a:pt x="4848727" y="0"/>
                  </a:cubicBezTo>
                  <a:cubicBezTo>
                    <a:pt x="5101815" y="-9332"/>
                    <a:pt x="5117674" y="6677"/>
                    <a:pt x="5219921" y="0"/>
                  </a:cubicBezTo>
                  <a:cubicBezTo>
                    <a:pt x="5322168" y="-6677"/>
                    <a:pt x="5482565" y="36145"/>
                    <a:pt x="5660715" y="0"/>
                  </a:cubicBezTo>
                  <a:cubicBezTo>
                    <a:pt x="5838865" y="-36145"/>
                    <a:pt x="6150314" y="6138"/>
                    <a:pt x="6379904" y="0"/>
                  </a:cubicBezTo>
                  <a:cubicBezTo>
                    <a:pt x="6609494" y="-6138"/>
                    <a:pt x="6827380" y="35959"/>
                    <a:pt x="6959895" y="0"/>
                  </a:cubicBezTo>
                  <a:cubicBezTo>
                    <a:pt x="6999476" y="138903"/>
                    <a:pt x="6933093" y="271610"/>
                    <a:pt x="6959895" y="392240"/>
                  </a:cubicBezTo>
                  <a:cubicBezTo>
                    <a:pt x="6986697" y="512870"/>
                    <a:pt x="6928650" y="587018"/>
                    <a:pt x="6959895" y="769099"/>
                  </a:cubicBezTo>
                  <a:cubicBezTo>
                    <a:pt x="6861263" y="800738"/>
                    <a:pt x="6613215" y="738216"/>
                    <a:pt x="6519102" y="769099"/>
                  </a:cubicBezTo>
                  <a:cubicBezTo>
                    <a:pt x="6424989" y="799982"/>
                    <a:pt x="6081016" y="751221"/>
                    <a:pt x="5939110" y="769099"/>
                  </a:cubicBezTo>
                  <a:cubicBezTo>
                    <a:pt x="5797204" y="786977"/>
                    <a:pt x="5557646" y="744671"/>
                    <a:pt x="5428718" y="769099"/>
                  </a:cubicBezTo>
                  <a:cubicBezTo>
                    <a:pt x="5299790" y="793527"/>
                    <a:pt x="4886904" y="732103"/>
                    <a:pt x="4709529" y="769099"/>
                  </a:cubicBezTo>
                  <a:cubicBezTo>
                    <a:pt x="4532154" y="806095"/>
                    <a:pt x="4433736" y="765765"/>
                    <a:pt x="4338335" y="769099"/>
                  </a:cubicBezTo>
                  <a:cubicBezTo>
                    <a:pt x="4242934" y="772433"/>
                    <a:pt x="3771448" y="741551"/>
                    <a:pt x="3619145" y="769099"/>
                  </a:cubicBezTo>
                  <a:cubicBezTo>
                    <a:pt x="3466842" y="796647"/>
                    <a:pt x="3141148" y="703146"/>
                    <a:pt x="2969555" y="769099"/>
                  </a:cubicBezTo>
                  <a:cubicBezTo>
                    <a:pt x="2797962" y="835052"/>
                    <a:pt x="2661523" y="750684"/>
                    <a:pt x="2528762" y="769099"/>
                  </a:cubicBezTo>
                  <a:cubicBezTo>
                    <a:pt x="2396001" y="787514"/>
                    <a:pt x="2100691" y="746937"/>
                    <a:pt x="1948771" y="769099"/>
                  </a:cubicBezTo>
                  <a:cubicBezTo>
                    <a:pt x="1796851" y="791261"/>
                    <a:pt x="1736378" y="727491"/>
                    <a:pt x="1577576" y="769099"/>
                  </a:cubicBezTo>
                  <a:cubicBezTo>
                    <a:pt x="1418774" y="810707"/>
                    <a:pt x="1368946" y="764815"/>
                    <a:pt x="1206382" y="769099"/>
                  </a:cubicBezTo>
                  <a:cubicBezTo>
                    <a:pt x="1043818" y="773383"/>
                    <a:pt x="962265" y="738781"/>
                    <a:pt x="835187" y="769099"/>
                  </a:cubicBezTo>
                  <a:cubicBezTo>
                    <a:pt x="708109" y="799417"/>
                    <a:pt x="269924" y="675970"/>
                    <a:pt x="0" y="769099"/>
                  </a:cubicBezTo>
                  <a:cubicBezTo>
                    <a:pt x="-610" y="647337"/>
                    <a:pt x="19655" y="505079"/>
                    <a:pt x="0" y="407622"/>
                  </a:cubicBezTo>
                  <a:cubicBezTo>
                    <a:pt x="-19655" y="310165"/>
                    <a:pt x="38336" y="102031"/>
                    <a:pt x="0" y="0"/>
                  </a:cubicBezTo>
                  <a:close/>
                </a:path>
              </a:pathLst>
            </a:custGeom>
            <a:solidFill>
              <a:schemeClr val="bg1"/>
            </a:solidFill>
            <a:ln w="38100">
              <a:noFill/>
              <a:extLst>
                <a:ext uri="{C807C97D-BFC1-408E-A445-0C87EB9F89A2}">
                  <ask:lineSketchStyleProps xmlns:ask="http://schemas.microsoft.com/office/drawing/2018/sketchyshapes" sd="3438592488">
                    <a:prstGeom prst="rect">
                      <a:avLst/>
                    </a:prstGeom>
                    <ask:type>
                      <ask:lineSketchScribble/>
                    </ask:type>
                  </ask:lineSketchStyleProps>
                </a:ext>
              </a:extLst>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solidFill>
                    <a:srgbClr val="FF0000"/>
                  </a:solidFill>
                  <a:latin typeface="UVN Mua Thu" panose="03020702040507090A04" pitchFamily="66" charset="0"/>
                </a:rPr>
                <a:t>* Tình cảnh của chị Dậu</a:t>
              </a:r>
              <a:endParaRPr lang="en-US" sz="5400" b="1" dirty="0">
                <a:solidFill>
                  <a:srgbClr val="FF0000"/>
                </a:solidFill>
                <a:latin typeface="UVN Mua Thu" panose="03020702040507090A04" pitchFamily="66" charset="0"/>
              </a:endParaRPr>
            </a:p>
          </p:txBody>
        </p:sp>
      </p:grpSp>
      <p:grpSp>
        <p:nvGrpSpPr>
          <p:cNvPr id="54" name="Nhóm 53">
            <a:extLst>
              <a:ext uri="{FF2B5EF4-FFF2-40B4-BE49-F238E27FC236}">
                <a16:creationId xmlns:a16="http://schemas.microsoft.com/office/drawing/2014/main" id="{D57A284D-982E-4D01-0912-B42D3282CE55}"/>
              </a:ext>
            </a:extLst>
          </p:cNvPr>
          <p:cNvGrpSpPr/>
          <p:nvPr/>
        </p:nvGrpSpPr>
        <p:grpSpPr>
          <a:xfrm>
            <a:off x="435060" y="1401073"/>
            <a:ext cx="4724062" cy="1309231"/>
            <a:chOff x="339864" y="1355651"/>
            <a:chExt cx="4724062" cy="1309231"/>
          </a:xfrm>
        </p:grpSpPr>
        <p:pic>
          <p:nvPicPr>
            <p:cNvPr id="5" name="Picture 3">
              <a:extLst>
                <a:ext uri="{FF2B5EF4-FFF2-40B4-BE49-F238E27FC236}">
                  <a16:creationId xmlns:a16="http://schemas.microsoft.com/office/drawing/2014/main" id="{F80E444F-3297-C9C9-EE9A-6CC6CC1DDB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a:xfrm>
              <a:off x="339864" y="1586034"/>
              <a:ext cx="4724062" cy="1078848"/>
            </a:xfrm>
            <a:prstGeom prst="rect">
              <a:avLst/>
            </a:prstGeom>
          </p:spPr>
        </p:pic>
        <p:sp>
          <p:nvSpPr>
            <p:cNvPr id="2" name="Hộp Văn bản 1">
              <a:extLst>
                <a:ext uri="{FF2B5EF4-FFF2-40B4-BE49-F238E27FC236}">
                  <a16:creationId xmlns:a16="http://schemas.microsoft.com/office/drawing/2014/main" id="{79400182-DED4-0865-C4E4-0D8F6A8166E8}"/>
                </a:ext>
              </a:extLst>
            </p:cNvPr>
            <p:cNvSpPr txBox="1"/>
            <p:nvPr/>
          </p:nvSpPr>
          <p:spPr>
            <a:xfrm>
              <a:off x="2268442" y="1737030"/>
              <a:ext cx="2587568" cy="769441"/>
            </a:xfrm>
            <a:prstGeom prst="rect">
              <a:avLst/>
            </a:prstGeom>
            <a:noFill/>
          </p:spPr>
          <p:txBody>
            <a:bodyPr wrap="none" rtlCol="0">
              <a:spAutoFit/>
            </a:bodyPr>
            <a:lstStyle/>
            <a:p>
              <a:r>
                <a:rPr lang="en-US" sz="4400" b="1">
                  <a:solidFill>
                    <a:schemeClr val="bg1"/>
                  </a:solidFill>
                  <a:latin typeface="UVN Mua Thu" panose="03020702040507090A04" pitchFamily="66" charset="0"/>
                </a:rPr>
                <a:t>Nhà nghèo</a:t>
              </a:r>
            </a:p>
          </p:txBody>
        </p:sp>
        <p:grpSp>
          <p:nvGrpSpPr>
            <p:cNvPr id="37" name="Picture 7">
              <a:extLst>
                <a:ext uri="{FF2B5EF4-FFF2-40B4-BE49-F238E27FC236}">
                  <a16:creationId xmlns:a16="http://schemas.microsoft.com/office/drawing/2014/main" id="{B98A0B31-ADD8-8820-5668-14F4C419D25A}"/>
                </a:ext>
              </a:extLst>
            </p:cNvPr>
            <p:cNvGrpSpPr/>
            <p:nvPr/>
          </p:nvGrpSpPr>
          <p:grpSpPr>
            <a:xfrm>
              <a:off x="894395" y="1355651"/>
              <a:ext cx="1385761" cy="1295526"/>
              <a:chOff x="734206" y="1211700"/>
              <a:chExt cx="1638697" cy="1427721"/>
            </a:xfrm>
          </p:grpSpPr>
          <p:grpSp>
            <p:nvGrpSpPr>
              <p:cNvPr id="38" name="Picture 7">
                <a:extLst>
                  <a:ext uri="{FF2B5EF4-FFF2-40B4-BE49-F238E27FC236}">
                    <a16:creationId xmlns:a16="http://schemas.microsoft.com/office/drawing/2014/main" id="{593A9A80-4174-47A8-7C6D-C7A5DB8CD3A3}"/>
                  </a:ext>
                </a:extLst>
              </p:cNvPr>
              <p:cNvGrpSpPr/>
              <p:nvPr/>
            </p:nvGrpSpPr>
            <p:grpSpPr>
              <a:xfrm>
                <a:off x="760637" y="1238146"/>
                <a:ext cx="1585835" cy="1374836"/>
                <a:chOff x="760637" y="1238146"/>
                <a:chExt cx="1585835" cy="1374836"/>
              </a:xfrm>
            </p:grpSpPr>
            <p:sp>
              <p:nvSpPr>
                <p:cNvPr id="39" name="Hình tự do: Hình 38">
                  <a:extLst>
                    <a:ext uri="{FF2B5EF4-FFF2-40B4-BE49-F238E27FC236}">
                      <a16:creationId xmlns:a16="http://schemas.microsoft.com/office/drawing/2014/main" id="{64AC6792-F48C-B885-3126-72D48AA22FC9}"/>
                    </a:ext>
                  </a:extLst>
                </p:cNvPr>
                <p:cNvSpPr/>
                <p:nvPr/>
              </p:nvSpPr>
              <p:spPr>
                <a:xfrm>
                  <a:off x="760637" y="2242834"/>
                  <a:ext cx="211444" cy="370148"/>
                </a:xfrm>
                <a:custGeom>
                  <a:avLst/>
                  <a:gdLst>
                    <a:gd name="connsiteX0" fmla="*/ 158584 w 211444"/>
                    <a:gd name="connsiteY0" fmla="*/ 105757 h 370148"/>
                    <a:gd name="connsiteX1" fmla="*/ 158584 w 211444"/>
                    <a:gd name="connsiteY1" fmla="*/ 0 h 370148"/>
                    <a:gd name="connsiteX2" fmla="*/ 52861 w 211444"/>
                    <a:gd name="connsiteY2" fmla="*/ 0 h 370148"/>
                    <a:gd name="connsiteX3" fmla="*/ 52861 w 211444"/>
                    <a:gd name="connsiteY3" fmla="*/ 105757 h 370148"/>
                    <a:gd name="connsiteX4" fmla="*/ 0 w 211444"/>
                    <a:gd name="connsiteY4" fmla="*/ 158635 h 370148"/>
                    <a:gd name="connsiteX5" fmla="*/ 0 w 211444"/>
                    <a:gd name="connsiteY5" fmla="*/ 370148 h 370148"/>
                    <a:gd name="connsiteX6" fmla="*/ 211445 w 211444"/>
                    <a:gd name="connsiteY6" fmla="*/ 370148 h 370148"/>
                    <a:gd name="connsiteX7" fmla="*/ 211445 w 211444"/>
                    <a:gd name="connsiteY7" fmla="*/ 158635 h 37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44" h="370148">
                      <a:moveTo>
                        <a:pt x="158584" y="105757"/>
                      </a:moveTo>
                      <a:lnTo>
                        <a:pt x="158584" y="0"/>
                      </a:lnTo>
                      <a:lnTo>
                        <a:pt x="52861" y="0"/>
                      </a:lnTo>
                      <a:lnTo>
                        <a:pt x="52861" y="105757"/>
                      </a:lnTo>
                      <a:lnTo>
                        <a:pt x="0" y="158635"/>
                      </a:lnTo>
                      <a:lnTo>
                        <a:pt x="0" y="370148"/>
                      </a:lnTo>
                      <a:lnTo>
                        <a:pt x="211445" y="370148"/>
                      </a:lnTo>
                      <a:lnTo>
                        <a:pt x="211445" y="158635"/>
                      </a:lnTo>
                      <a:close/>
                    </a:path>
                  </a:pathLst>
                </a:custGeom>
                <a:solidFill>
                  <a:schemeClr val="accent6">
                    <a:lumMod val="75000"/>
                  </a:schemeClr>
                </a:solidFill>
                <a:ln w="26424" cap="flat">
                  <a:noFill/>
                  <a:prstDash val="solid"/>
                  <a:miter/>
                </a:ln>
              </p:spPr>
              <p:txBody>
                <a:bodyPr rtlCol="0" anchor="ctr"/>
                <a:lstStyle/>
                <a:p>
                  <a:endParaRPr lang="en-US"/>
                </a:p>
              </p:txBody>
            </p:sp>
            <p:sp>
              <p:nvSpPr>
                <p:cNvPr id="40" name="Hình tự do: Hình 39">
                  <a:extLst>
                    <a:ext uri="{FF2B5EF4-FFF2-40B4-BE49-F238E27FC236}">
                      <a16:creationId xmlns:a16="http://schemas.microsoft.com/office/drawing/2014/main" id="{F97D7B65-51D6-D3DF-CCAC-630AD53F6F1B}"/>
                    </a:ext>
                  </a:extLst>
                </p:cNvPr>
                <p:cNvSpPr/>
                <p:nvPr/>
              </p:nvSpPr>
              <p:spPr>
                <a:xfrm>
                  <a:off x="760637" y="2454347"/>
                  <a:ext cx="211444" cy="158635"/>
                </a:xfrm>
                <a:custGeom>
                  <a:avLst/>
                  <a:gdLst>
                    <a:gd name="connsiteX0" fmla="*/ 0 w 211444"/>
                    <a:gd name="connsiteY0" fmla="*/ 0 h 158635"/>
                    <a:gd name="connsiteX1" fmla="*/ 211445 w 211444"/>
                    <a:gd name="connsiteY1" fmla="*/ 0 h 158635"/>
                    <a:gd name="connsiteX2" fmla="*/ 211445 w 211444"/>
                    <a:gd name="connsiteY2" fmla="*/ 158635 h 158635"/>
                    <a:gd name="connsiteX3" fmla="*/ 0 w 211444"/>
                    <a:gd name="connsiteY3" fmla="*/ 158635 h 158635"/>
                  </a:gdLst>
                  <a:ahLst/>
                  <a:cxnLst>
                    <a:cxn ang="0">
                      <a:pos x="connsiteX0" y="connsiteY0"/>
                    </a:cxn>
                    <a:cxn ang="0">
                      <a:pos x="connsiteX1" y="connsiteY1"/>
                    </a:cxn>
                    <a:cxn ang="0">
                      <a:pos x="connsiteX2" y="connsiteY2"/>
                    </a:cxn>
                    <a:cxn ang="0">
                      <a:pos x="connsiteX3" y="connsiteY3"/>
                    </a:cxn>
                  </a:cxnLst>
                  <a:rect l="l" t="t" r="r" b="b"/>
                  <a:pathLst>
                    <a:path w="211444" h="158635">
                      <a:moveTo>
                        <a:pt x="0" y="0"/>
                      </a:moveTo>
                      <a:lnTo>
                        <a:pt x="211445" y="0"/>
                      </a:lnTo>
                      <a:lnTo>
                        <a:pt x="211445" y="158635"/>
                      </a:lnTo>
                      <a:lnTo>
                        <a:pt x="0" y="158635"/>
                      </a:lnTo>
                      <a:close/>
                    </a:path>
                  </a:pathLst>
                </a:custGeom>
                <a:solidFill>
                  <a:schemeClr val="accent6">
                    <a:lumMod val="75000"/>
                  </a:schemeClr>
                </a:solidFill>
                <a:ln w="26424" cap="flat">
                  <a:noFill/>
                  <a:prstDash val="solid"/>
                  <a:miter/>
                </a:ln>
              </p:spPr>
              <p:txBody>
                <a:bodyPr rtlCol="0" anchor="ctr"/>
                <a:lstStyle/>
                <a:p>
                  <a:endParaRPr lang="en-US"/>
                </a:p>
              </p:txBody>
            </p:sp>
            <p:sp>
              <p:nvSpPr>
                <p:cNvPr id="41" name="Hình tự do: Hình 40">
                  <a:extLst>
                    <a:ext uri="{FF2B5EF4-FFF2-40B4-BE49-F238E27FC236}">
                      <a16:creationId xmlns:a16="http://schemas.microsoft.com/office/drawing/2014/main" id="{8637B03E-4AA6-DC19-F97C-0AB9FA30B942}"/>
                    </a:ext>
                  </a:extLst>
                </p:cNvPr>
                <p:cNvSpPr/>
                <p:nvPr/>
              </p:nvSpPr>
              <p:spPr>
                <a:xfrm>
                  <a:off x="1051373" y="1396781"/>
                  <a:ext cx="1004362" cy="1216201"/>
                </a:xfrm>
                <a:custGeom>
                  <a:avLst/>
                  <a:gdLst>
                    <a:gd name="connsiteX0" fmla="*/ 502181 w 1004362"/>
                    <a:gd name="connsiteY0" fmla="*/ 0 h 1216201"/>
                    <a:gd name="connsiteX1" fmla="*/ 0 w 1004362"/>
                    <a:gd name="connsiteY1" fmla="*/ 502344 h 1216201"/>
                    <a:gd name="connsiteX2" fmla="*/ 0 w 1004362"/>
                    <a:gd name="connsiteY2" fmla="*/ 1216202 h 1216201"/>
                    <a:gd name="connsiteX3" fmla="*/ 1004363 w 1004362"/>
                    <a:gd name="connsiteY3" fmla="*/ 1216202 h 1216201"/>
                    <a:gd name="connsiteX4" fmla="*/ 1004363 w 1004362"/>
                    <a:gd name="connsiteY4" fmla="*/ 502344 h 1216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62" h="1216201">
                      <a:moveTo>
                        <a:pt x="502181" y="0"/>
                      </a:moveTo>
                      <a:lnTo>
                        <a:pt x="0" y="502344"/>
                      </a:lnTo>
                      <a:lnTo>
                        <a:pt x="0" y="1216202"/>
                      </a:lnTo>
                      <a:lnTo>
                        <a:pt x="1004363" y="1216202"/>
                      </a:lnTo>
                      <a:lnTo>
                        <a:pt x="1004363" y="502344"/>
                      </a:lnTo>
                      <a:close/>
                    </a:path>
                  </a:pathLst>
                </a:custGeom>
                <a:solidFill>
                  <a:srgbClr val="FAC090"/>
                </a:solidFill>
                <a:ln w="26424" cap="flat">
                  <a:noFill/>
                  <a:prstDash val="solid"/>
                  <a:miter/>
                </a:ln>
              </p:spPr>
              <p:txBody>
                <a:bodyPr rtlCol="0" anchor="ctr"/>
                <a:lstStyle/>
                <a:p>
                  <a:endParaRPr lang="en-US"/>
                </a:p>
              </p:txBody>
            </p:sp>
            <p:sp>
              <p:nvSpPr>
                <p:cNvPr id="42" name="Hình tự do: Hình 41">
                  <a:extLst>
                    <a:ext uri="{FF2B5EF4-FFF2-40B4-BE49-F238E27FC236}">
                      <a16:creationId xmlns:a16="http://schemas.microsoft.com/office/drawing/2014/main" id="{2731B864-F69B-5F0B-5F92-ED80823E51A6}"/>
                    </a:ext>
                  </a:extLst>
                </p:cNvPr>
                <p:cNvSpPr/>
                <p:nvPr/>
              </p:nvSpPr>
              <p:spPr>
                <a:xfrm>
                  <a:off x="1976444" y="2295712"/>
                  <a:ext cx="370028" cy="317270"/>
                </a:xfrm>
                <a:custGeom>
                  <a:avLst/>
                  <a:gdLst>
                    <a:gd name="connsiteX0" fmla="*/ 0 w 370028"/>
                    <a:gd name="connsiteY0" fmla="*/ 0 h 317270"/>
                    <a:gd name="connsiteX1" fmla="*/ 370028 w 370028"/>
                    <a:gd name="connsiteY1" fmla="*/ 0 h 317270"/>
                    <a:gd name="connsiteX2" fmla="*/ 370028 w 370028"/>
                    <a:gd name="connsiteY2" fmla="*/ 317270 h 317270"/>
                    <a:gd name="connsiteX3" fmla="*/ 0 w 370028"/>
                    <a:gd name="connsiteY3" fmla="*/ 317270 h 317270"/>
                  </a:gdLst>
                  <a:ahLst/>
                  <a:cxnLst>
                    <a:cxn ang="0">
                      <a:pos x="connsiteX0" y="connsiteY0"/>
                    </a:cxn>
                    <a:cxn ang="0">
                      <a:pos x="connsiteX1" y="connsiteY1"/>
                    </a:cxn>
                    <a:cxn ang="0">
                      <a:pos x="connsiteX2" y="connsiteY2"/>
                    </a:cxn>
                    <a:cxn ang="0">
                      <a:pos x="connsiteX3" y="connsiteY3"/>
                    </a:cxn>
                  </a:cxnLst>
                  <a:rect l="l" t="t" r="r" b="b"/>
                  <a:pathLst>
                    <a:path w="370028" h="317270">
                      <a:moveTo>
                        <a:pt x="0" y="0"/>
                      </a:moveTo>
                      <a:lnTo>
                        <a:pt x="370028" y="0"/>
                      </a:lnTo>
                      <a:lnTo>
                        <a:pt x="370028" y="317270"/>
                      </a:lnTo>
                      <a:lnTo>
                        <a:pt x="0" y="317270"/>
                      </a:lnTo>
                      <a:close/>
                    </a:path>
                  </a:pathLst>
                </a:custGeom>
                <a:solidFill>
                  <a:schemeClr val="accent6">
                    <a:lumMod val="75000"/>
                  </a:schemeClr>
                </a:solidFill>
                <a:ln w="26424" cap="flat">
                  <a:noFill/>
                  <a:prstDash val="solid"/>
                  <a:miter/>
                </a:ln>
              </p:spPr>
              <p:txBody>
                <a:bodyPr rtlCol="0" anchor="ctr"/>
                <a:lstStyle/>
                <a:p>
                  <a:endParaRPr lang="en-US"/>
                </a:p>
              </p:txBody>
            </p:sp>
            <p:sp>
              <p:nvSpPr>
                <p:cNvPr id="43" name="Hình tự do: Hình 42">
                  <a:extLst>
                    <a:ext uri="{FF2B5EF4-FFF2-40B4-BE49-F238E27FC236}">
                      <a16:creationId xmlns:a16="http://schemas.microsoft.com/office/drawing/2014/main" id="{6E0C1F80-93B0-C34A-2ADB-24704B41CF5E}"/>
                    </a:ext>
                  </a:extLst>
                </p:cNvPr>
                <p:cNvSpPr/>
                <p:nvPr/>
              </p:nvSpPr>
              <p:spPr>
                <a:xfrm>
                  <a:off x="972081" y="2242834"/>
                  <a:ext cx="211444" cy="370148"/>
                </a:xfrm>
                <a:custGeom>
                  <a:avLst/>
                  <a:gdLst>
                    <a:gd name="connsiteX0" fmla="*/ 158584 w 211444"/>
                    <a:gd name="connsiteY0" fmla="*/ 105757 h 370148"/>
                    <a:gd name="connsiteX1" fmla="*/ 158584 w 211444"/>
                    <a:gd name="connsiteY1" fmla="*/ 0 h 370148"/>
                    <a:gd name="connsiteX2" fmla="*/ 52861 w 211444"/>
                    <a:gd name="connsiteY2" fmla="*/ 0 h 370148"/>
                    <a:gd name="connsiteX3" fmla="*/ 52861 w 211444"/>
                    <a:gd name="connsiteY3" fmla="*/ 105757 h 370148"/>
                    <a:gd name="connsiteX4" fmla="*/ 0 w 211444"/>
                    <a:gd name="connsiteY4" fmla="*/ 158635 h 370148"/>
                    <a:gd name="connsiteX5" fmla="*/ 0 w 211444"/>
                    <a:gd name="connsiteY5" fmla="*/ 370148 h 370148"/>
                    <a:gd name="connsiteX6" fmla="*/ 211445 w 211444"/>
                    <a:gd name="connsiteY6" fmla="*/ 370148 h 370148"/>
                    <a:gd name="connsiteX7" fmla="*/ 211445 w 211444"/>
                    <a:gd name="connsiteY7" fmla="*/ 158635 h 37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44" h="370148">
                      <a:moveTo>
                        <a:pt x="158584" y="105757"/>
                      </a:moveTo>
                      <a:lnTo>
                        <a:pt x="158584" y="0"/>
                      </a:lnTo>
                      <a:lnTo>
                        <a:pt x="52861" y="0"/>
                      </a:lnTo>
                      <a:lnTo>
                        <a:pt x="52861" y="105757"/>
                      </a:lnTo>
                      <a:lnTo>
                        <a:pt x="0" y="158635"/>
                      </a:lnTo>
                      <a:lnTo>
                        <a:pt x="0" y="370148"/>
                      </a:lnTo>
                      <a:lnTo>
                        <a:pt x="211445" y="370148"/>
                      </a:lnTo>
                      <a:lnTo>
                        <a:pt x="211445" y="158635"/>
                      </a:lnTo>
                      <a:close/>
                    </a:path>
                  </a:pathLst>
                </a:custGeom>
                <a:solidFill>
                  <a:schemeClr val="accent6">
                    <a:lumMod val="75000"/>
                  </a:schemeClr>
                </a:solidFill>
                <a:ln w="26424" cap="flat">
                  <a:noFill/>
                  <a:prstDash val="solid"/>
                  <a:miter/>
                </a:ln>
              </p:spPr>
              <p:txBody>
                <a:bodyPr rtlCol="0" anchor="ctr"/>
                <a:lstStyle/>
                <a:p>
                  <a:endParaRPr lang="en-US"/>
                </a:p>
              </p:txBody>
            </p:sp>
            <p:sp>
              <p:nvSpPr>
                <p:cNvPr id="44" name="Hình tự do: Hình 43">
                  <a:extLst>
                    <a:ext uri="{FF2B5EF4-FFF2-40B4-BE49-F238E27FC236}">
                      <a16:creationId xmlns:a16="http://schemas.microsoft.com/office/drawing/2014/main" id="{3530E9F2-1A20-CF68-4221-58748E15B43A}"/>
                    </a:ext>
                  </a:extLst>
                </p:cNvPr>
                <p:cNvSpPr/>
                <p:nvPr/>
              </p:nvSpPr>
              <p:spPr>
                <a:xfrm>
                  <a:off x="972081" y="2454347"/>
                  <a:ext cx="211444" cy="158635"/>
                </a:xfrm>
                <a:custGeom>
                  <a:avLst/>
                  <a:gdLst>
                    <a:gd name="connsiteX0" fmla="*/ 0 w 211444"/>
                    <a:gd name="connsiteY0" fmla="*/ 0 h 158635"/>
                    <a:gd name="connsiteX1" fmla="*/ 211445 w 211444"/>
                    <a:gd name="connsiteY1" fmla="*/ 0 h 158635"/>
                    <a:gd name="connsiteX2" fmla="*/ 211445 w 211444"/>
                    <a:gd name="connsiteY2" fmla="*/ 158635 h 158635"/>
                    <a:gd name="connsiteX3" fmla="*/ 0 w 211444"/>
                    <a:gd name="connsiteY3" fmla="*/ 158635 h 158635"/>
                  </a:gdLst>
                  <a:ahLst/>
                  <a:cxnLst>
                    <a:cxn ang="0">
                      <a:pos x="connsiteX0" y="connsiteY0"/>
                    </a:cxn>
                    <a:cxn ang="0">
                      <a:pos x="connsiteX1" y="connsiteY1"/>
                    </a:cxn>
                    <a:cxn ang="0">
                      <a:pos x="connsiteX2" y="connsiteY2"/>
                    </a:cxn>
                    <a:cxn ang="0">
                      <a:pos x="connsiteX3" y="connsiteY3"/>
                    </a:cxn>
                  </a:cxnLst>
                  <a:rect l="l" t="t" r="r" b="b"/>
                  <a:pathLst>
                    <a:path w="211444" h="158635">
                      <a:moveTo>
                        <a:pt x="0" y="0"/>
                      </a:moveTo>
                      <a:lnTo>
                        <a:pt x="211445" y="0"/>
                      </a:lnTo>
                      <a:lnTo>
                        <a:pt x="211445" y="158635"/>
                      </a:lnTo>
                      <a:lnTo>
                        <a:pt x="0" y="158635"/>
                      </a:lnTo>
                      <a:close/>
                    </a:path>
                  </a:pathLst>
                </a:custGeom>
                <a:solidFill>
                  <a:schemeClr val="accent6">
                    <a:lumMod val="75000"/>
                  </a:schemeClr>
                </a:solidFill>
                <a:ln w="26424" cap="flat">
                  <a:noFill/>
                  <a:prstDash val="solid"/>
                  <a:miter/>
                </a:ln>
              </p:spPr>
              <p:txBody>
                <a:bodyPr rtlCol="0" anchor="ctr"/>
                <a:lstStyle/>
                <a:p>
                  <a:endParaRPr lang="en-US"/>
                </a:p>
              </p:txBody>
            </p:sp>
            <p:sp>
              <p:nvSpPr>
                <p:cNvPr id="45" name="Hình tự do: Hình 44">
                  <a:extLst>
                    <a:ext uri="{FF2B5EF4-FFF2-40B4-BE49-F238E27FC236}">
                      <a16:creationId xmlns:a16="http://schemas.microsoft.com/office/drawing/2014/main" id="{3460D4FE-7D48-68C1-3FB4-91F6FD8EDE8E}"/>
                    </a:ext>
                  </a:extLst>
                </p:cNvPr>
                <p:cNvSpPr/>
                <p:nvPr/>
              </p:nvSpPr>
              <p:spPr>
                <a:xfrm>
                  <a:off x="892790" y="1238146"/>
                  <a:ext cx="1321529" cy="660979"/>
                </a:xfrm>
                <a:custGeom>
                  <a:avLst/>
                  <a:gdLst>
                    <a:gd name="connsiteX0" fmla="*/ 0 w 1321529"/>
                    <a:gd name="connsiteY0" fmla="*/ 660979 h 660979"/>
                    <a:gd name="connsiteX1" fmla="*/ 660765 w 1321529"/>
                    <a:gd name="connsiteY1" fmla="*/ 0 h 660979"/>
                    <a:gd name="connsiteX2" fmla="*/ 1321530 w 1321529"/>
                    <a:gd name="connsiteY2" fmla="*/ 660979 h 660979"/>
                    <a:gd name="connsiteX3" fmla="*/ 1162946 w 1321529"/>
                    <a:gd name="connsiteY3" fmla="*/ 660979 h 660979"/>
                    <a:gd name="connsiteX4" fmla="*/ 660765 w 1321529"/>
                    <a:gd name="connsiteY4" fmla="*/ 158635 h 660979"/>
                    <a:gd name="connsiteX5" fmla="*/ 158584 w 1321529"/>
                    <a:gd name="connsiteY5" fmla="*/ 660979 h 6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529" h="660979">
                      <a:moveTo>
                        <a:pt x="0" y="660979"/>
                      </a:moveTo>
                      <a:lnTo>
                        <a:pt x="660765" y="0"/>
                      </a:lnTo>
                      <a:lnTo>
                        <a:pt x="1321530" y="660979"/>
                      </a:lnTo>
                      <a:lnTo>
                        <a:pt x="1162946" y="660979"/>
                      </a:lnTo>
                      <a:lnTo>
                        <a:pt x="660765" y="158635"/>
                      </a:lnTo>
                      <a:lnTo>
                        <a:pt x="158584" y="660979"/>
                      </a:lnTo>
                      <a:close/>
                    </a:path>
                  </a:pathLst>
                </a:custGeom>
                <a:solidFill>
                  <a:schemeClr val="accent6">
                    <a:lumMod val="75000"/>
                  </a:schemeClr>
                </a:solidFill>
                <a:ln w="26424" cap="flat">
                  <a:noFill/>
                  <a:prstDash val="solid"/>
                  <a:miter/>
                </a:ln>
              </p:spPr>
              <p:txBody>
                <a:bodyPr rtlCol="0" anchor="ctr"/>
                <a:lstStyle/>
                <a:p>
                  <a:endParaRPr lang="en-US"/>
                </a:p>
              </p:txBody>
            </p:sp>
            <p:sp>
              <p:nvSpPr>
                <p:cNvPr id="46" name="Hình tự do: Hình 45">
                  <a:extLst>
                    <a:ext uri="{FF2B5EF4-FFF2-40B4-BE49-F238E27FC236}">
                      <a16:creationId xmlns:a16="http://schemas.microsoft.com/office/drawing/2014/main" id="{2057EA73-3181-8AC0-DE50-53B640B55E9A}"/>
                    </a:ext>
                  </a:extLst>
                </p:cNvPr>
                <p:cNvSpPr/>
                <p:nvPr/>
              </p:nvSpPr>
              <p:spPr>
                <a:xfrm>
                  <a:off x="2108597" y="2295712"/>
                  <a:ext cx="105722" cy="132195"/>
                </a:xfrm>
                <a:custGeom>
                  <a:avLst/>
                  <a:gdLst>
                    <a:gd name="connsiteX0" fmla="*/ 0 w 105722"/>
                    <a:gd name="connsiteY0" fmla="*/ 0 h 132195"/>
                    <a:gd name="connsiteX1" fmla="*/ 0 w 105722"/>
                    <a:gd name="connsiteY1" fmla="*/ 132196 h 132195"/>
                    <a:gd name="connsiteX2" fmla="*/ 52861 w 105722"/>
                    <a:gd name="connsiteY2" fmla="*/ 105757 h 132195"/>
                    <a:gd name="connsiteX3" fmla="*/ 105722 w 105722"/>
                    <a:gd name="connsiteY3" fmla="*/ 105757 h 132195"/>
                    <a:gd name="connsiteX4" fmla="*/ 105722 w 105722"/>
                    <a:gd name="connsiteY4" fmla="*/ 0 h 13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2" h="132195">
                      <a:moveTo>
                        <a:pt x="0" y="0"/>
                      </a:moveTo>
                      <a:lnTo>
                        <a:pt x="0" y="132196"/>
                      </a:lnTo>
                      <a:lnTo>
                        <a:pt x="52861" y="105757"/>
                      </a:lnTo>
                      <a:lnTo>
                        <a:pt x="105722" y="105757"/>
                      </a:lnTo>
                      <a:lnTo>
                        <a:pt x="105722" y="0"/>
                      </a:lnTo>
                      <a:close/>
                    </a:path>
                  </a:pathLst>
                </a:custGeom>
                <a:solidFill>
                  <a:srgbClr val="976949"/>
                </a:solidFill>
                <a:ln w="26424" cap="flat">
                  <a:noFill/>
                  <a:prstDash val="solid"/>
                  <a:miter/>
                </a:ln>
              </p:spPr>
              <p:txBody>
                <a:bodyPr rtlCol="0" anchor="ctr"/>
                <a:lstStyle/>
                <a:p>
                  <a:endParaRPr lang="en-US"/>
                </a:p>
              </p:txBody>
            </p:sp>
            <p:sp>
              <p:nvSpPr>
                <p:cNvPr id="47" name="Hình tự do: Hình 46">
                  <a:extLst>
                    <a:ext uri="{FF2B5EF4-FFF2-40B4-BE49-F238E27FC236}">
                      <a16:creationId xmlns:a16="http://schemas.microsoft.com/office/drawing/2014/main" id="{F4DEFCD5-14BF-1610-A249-1592CB69FA40}"/>
                    </a:ext>
                  </a:extLst>
                </p:cNvPr>
                <p:cNvSpPr/>
                <p:nvPr/>
              </p:nvSpPr>
              <p:spPr>
                <a:xfrm>
                  <a:off x="1342110" y="2084199"/>
                  <a:ext cx="422889" cy="528783"/>
                </a:xfrm>
                <a:custGeom>
                  <a:avLst/>
                  <a:gdLst>
                    <a:gd name="connsiteX0" fmla="*/ 211445 w 422889"/>
                    <a:gd name="connsiteY0" fmla="*/ 0 h 528783"/>
                    <a:gd name="connsiteX1" fmla="*/ 0 w 422889"/>
                    <a:gd name="connsiteY1" fmla="*/ 211513 h 528783"/>
                    <a:gd name="connsiteX2" fmla="*/ 0 w 422889"/>
                    <a:gd name="connsiteY2" fmla="*/ 528783 h 528783"/>
                    <a:gd name="connsiteX3" fmla="*/ 422890 w 422889"/>
                    <a:gd name="connsiteY3" fmla="*/ 528783 h 528783"/>
                    <a:gd name="connsiteX4" fmla="*/ 422890 w 422889"/>
                    <a:gd name="connsiteY4" fmla="*/ 211513 h 528783"/>
                    <a:gd name="connsiteX5" fmla="*/ 211445 w 422889"/>
                    <a:gd name="connsiteY5" fmla="*/ 0 h 52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889" h="528783">
                      <a:moveTo>
                        <a:pt x="211445" y="0"/>
                      </a:moveTo>
                      <a:cubicBezTo>
                        <a:pt x="94674" y="0"/>
                        <a:pt x="0" y="94705"/>
                        <a:pt x="0" y="211513"/>
                      </a:cubicBezTo>
                      <a:lnTo>
                        <a:pt x="0" y="528783"/>
                      </a:lnTo>
                      <a:lnTo>
                        <a:pt x="422890" y="528783"/>
                      </a:lnTo>
                      <a:lnTo>
                        <a:pt x="422890" y="211513"/>
                      </a:lnTo>
                      <a:cubicBezTo>
                        <a:pt x="422890" y="94705"/>
                        <a:pt x="328215" y="0"/>
                        <a:pt x="211445" y="0"/>
                      </a:cubicBezTo>
                      <a:close/>
                    </a:path>
                  </a:pathLst>
                </a:custGeom>
                <a:solidFill>
                  <a:schemeClr val="accent6">
                    <a:lumMod val="75000"/>
                  </a:schemeClr>
                </a:solidFill>
                <a:ln w="26424" cap="flat">
                  <a:noFill/>
                  <a:prstDash val="solid"/>
                  <a:miter/>
                </a:ln>
              </p:spPr>
              <p:txBody>
                <a:bodyPr rtlCol="0" anchor="ctr"/>
                <a:lstStyle/>
                <a:p>
                  <a:endParaRPr lang="en-US"/>
                </a:p>
              </p:txBody>
            </p:sp>
            <p:sp>
              <p:nvSpPr>
                <p:cNvPr id="48" name="Hình tự do: Hình 47">
                  <a:extLst>
                    <a:ext uri="{FF2B5EF4-FFF2-40B4-BE49-F238E27FC236}">
                      <a16:creationId xmlns:a16="http://schemas.microsoft.com/office/drawing/2014/main" id="{0FDA9552-7912-51EA-E714-8254CE3B27B3}"/>
                    </a:ext>
                  </a:extLst>
                </p:cNvPr>
                <p:cNvSpPr/>
                <p:nvPr/>
              </p:nvSpPr>
              <p:spPr>
                <a:xfrm>
                  <a:off x="1870722" y="2004881"/>
                  <a:ext cx="185014" cy="132195"/>
                </a:xfrm>
                <a:custGeom>
                  <a:avLst/>
                  <a:gdLst>
                    <a:gd name="connsiteX0" fmla="*/ 185014 w 185014"/>
                    <a:gd name="connsiteY0" fmla="*/ 0 h 132195"/>
                    <a:gd name="connsiteX1" fmla="*/ 52861 w 185014"/>
                    <a:gd name="connsiteY1" fmla="*/ 26439 h 132195"/>
                    <a:gd name="connsiteX2" fmla="*/ 0 w 185014"/>
                    <a:gd name="connsiteY2" fmla="*/ 132196 h 132195"/>
                    <a:gd name="connsiteX3" fmla="*/ 105722 w 185014"/>
                    <a:gd name="connsiteY3" fmla="*/ 105757 h 132195"/>
                    <a:gd name="connsiteX4" fmla="*/ 185014 w 185014"/>
                    <a:gd name="connsiteY4" fmla="*/ 132196 h 13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14" h="132195">
                      <a:moveTo>
                        <a:pt x="185014" y="0"/>
                      </a:moveTo>
                      <a:lnTo>
                        <a:pt x="52861" y="26439"/>
                      </a:lnTo>
                      <a:lnTo>
                        <a:pt x="0" y="132196"/>
                      </a:lnTo>
                      <a:lnTo>
                        <a:pt x="105722" y="105757"/>
                      </a:lnTo>
                      <a:lnTo>
                        <a:pt x="185014" y="132196"/>
                      </a:lnTo>
                      <a:close/>
                    </a:path>
                  </a:pathLst>
                </a:custGeom>
                <a:solidFill>
                  <a:srgbClr val="F9D18F"/>
                </a:solidFill>
                <a:ln w="26424" cap="flat">
                  <a:noFill/>
                  <a:prstDash val="solid"/>
                  <a:miter/>
                </a:ln>
              </p:spPr>
              <p:txBody>
                <a:bodyPr rtlCol="0" anchor="ctr"/>
                <a:lstStyle/>
                <a:p>
                  <a:endParaRPr lang="en-US"/>
                </a:p>
              </p:txBody>
            </p:sp>
            <p:sp>
              <p:nvSpPr>
                <p:cNvPr id="49" name="Hình tự do: Hình 48">
                  <a:extLst>
                    <a:ext uri="{FF2B5EF4-FFF2-40B4-BE49-F238E27FC236}">
                      <a16:creationId xmlns:a16="http://schemas.microsoft.com/office/drawing/2014/main" id="{CC987D46-F67F-2E39-9040-7A3D4DDC8B6C}"/>
                    </a:ext>
                  </a:extLst>
                </p:cNvPr>
                <p:cNvSpPr/>
                <p:nvPr/>
              </p:nvSpPr>
              <p:spPr>
                <a:xfrm>
                  <a:off x="1236387" y="1661172"/>
                  <a:ext cx="158583" cy="317270"/>
                </a:xfrm>
                <a:custGeom>
                  <a:avLst/>
                  <a:gdLst>
                    <a:gd name="connsiteX0" fmla="*/ 0 w 158583"/>
                    <a:gd name="connsiteY0" fmla="*/ 52878 h 317270"/>
                    <a:gd name="connsiteX1" fmla="*/ 52861 w 158583"/>
                    <a:gd name="connsiteY1" fmla="*/ 132196 h 317270"/>
                    <a:gd name="connsiteX2" fmla="*/ 105722 w 158583"/>
                    <a:gd name="connsiteY2" fmla="*/ 317270 h 317270"/>
                    <a:gd name="connsiteX3" fmla="*/ 158584 w 158583"/>
                    <a:gd name="connsiteY3" fmla="*/ 105757 h 317270"/>
                    <a:gd name="connsiteX4" fmla="*/ 52861 w 158583"/>
                    <a:gd name="connsiteY4" fmla="*/ 0 h 31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83" h="317270">
                      <a:moveTo>
                        <a:pt x="0" y="52878"/>
                      </a:moveTo>
                      <a:lnTo>
                        <a:pt x="52861" y="132196"/>
                      </a:lnTo>
                      <a:lnTo>
                        <a:pt x="105722" y="317270"/>
                      </a:lnTo>
                      <a:lnTo>
                        <a:pt x="158584" y="105757"/>
                      </a:lnTo>
                      <a:lnTo>
                        <a:pt x="52861" y="0"/>
                      </a:lnTo>
                      <a:close/>
                    </a:path>
                  </a:pathLst>
                </a:custGeom>
                <a:solidFill>
                  <a:srgbClr val="F9D18F"/>
                </a:solidFill>
                <a:ln w="26424" cap="flat">
                  <a:noFill/>
                  <a:prstDash val="solid"/>
                  <a:miter/>
                </a:ln>
              </p:spPr>
              <p:txBody>
                <a:bodyPr rtlCol="0" anchor="ctr"/>
                <a:lstStyle/>
                <a:p>
                  <a:endParaRPr lang="en-US"/>
                </a:p>
              </p:txBody>
            </p:sp>
          </p:grpSp>
          <p:grpSp>
            <p:nvGrpSpPr>
              <p:cNvPr id="50" name="Picture 7">
                <a:extLst>
                  <a:ext uri="{FF2B5EF4-FFF2-40B4-BE49-F238E27FC236}">
                    <a16:creationId xmlns:a16="http://schemas.microsoft.com/office/drawing/2014/main" id="{0A64F1BE-30E2-088C-B9C3-B8283B3D0551}"/>
                  </a:ext>
                </a:extLst>
              </p:cNvPr>
              <p:cNvGrpSpPr/>
              <p:nvPr/>
            </p:nvGrpSpPr>
            <p:grpSpPr>
              <a:xfrm>
                <a:off x="734206" y="1211700"/>
                <a:ext cx="1638697" cy="1427721"/>
                <a:chOff x="734206" y="1211700"/>
                <a:chExt cx="1638697" cy="1427721"/>
              </a:xfrm>
              <a:solidFill>
                <a:srgbClr val="000000"/>
              </a:solidFill>
            </p:grpSpPr>
            <p:sp>
              <p:nvSpPr>
                <p:cNvPr id="51" name="Hình tự do: Hình 50">
                  <a:extLst>
                    <a:ext uri="{FF2B5EF4-FFF2-40B4-BE49-F238E27FC236}">
                      <a16:creationId xmlns:a16="http://schemas.microsoft.com/office/drawing/2014/main" id="{BFDCD930-53F2-646B-0A3A-297AA5FD743C}"/>
                    </a:ext>
                  </a:extLst>
                </p:cNvPr>
                <p:cNvSpPr/>
                <p:nvPr/>
              </p:nvSpPr>
              <p:spPr>
                <a:xfrm>
                  <a:off x="734206" y="1211700"/>
                  <a:ext cx="1638697" cy="1427721"/>
                </a:xfrm>
                <a:custGeom>
                  <a:avLst/>
                  <a:gdLst>
                    <a:gd name="connsiteX0" fmla="*/ 1612266 w 1638697"/>
                    <a:gd name="connsiteY0" fmla="*/ 1057573 h 1427721"/>
                    <a:gd name="connsiteX1" fmla="*/ 1347960 w 1638697"/>
                    <a:gd name="connsiteY1" fmla="*/ 1057573 h 1427721"/>
                    <a:gd name="connsiteX2" fmla="*/ 1347960 w 1638697"/>
                    <a:gd name="connsiteY2" fmla="*/ 713864 h 1427721"/>
                    <a:gd name="connsiteX3" fmla="*/ 1480113 w 1638697"/>
                    <a:gd name="connsiteY3" fmla="*/ 713864 h 1427721"/>
                    <a:gd name="connsiteX4" fmla="*/ 1504535 w 1638697"/>
                    <a:gd name="connsiteY4" fmla="*/ 697551 h 1427721"/>
                    <a:gd name="connsiteX5" fmla="*/ 1498800 w 1638697"/>
                    <a:gd name="connsiteY5" fmla="*/ 668732 h 1427721"/>
                    <a:gd name="connsiteX6" fmla="*/ 838035 w 1638697"/>
                    <a:gd name="connsiteY6" fmla="*/ 7753 h 1427721"/>
                    <a:gd name="connsiteX7" fmla="*/ 800662 w 1638697"/>
                    <a:gd name="connsiteY7" fmla="*/ 7753 h 1427721"/>
                    <a:gd name="connsiteX8" fmla="*/ 139897 w 1638697"/>
                    <a:gd name="connsiteY8" fmla="*/ 668732 h 1427721"/>
                    <a:gd name="connsiteX9" fmla="*/ 134162 w 1638697"/>
                    <a:gd name="connsiteY9" fmla="*/ 697551 h 1427721"/>
                    <a:gd name="connsiteX10" fmla="*/ 158584 w 1638697"/>
                    <a:gd name="connsiteY10" fmla="*/ 713864 h 1427721"/>
                    <a:gd name="connsiteX11" fmla="*/ 290737 w 1638697"/>
                    <a:gd name="connsiteY11" fmla="*/ 713864 h 1427721"/>
                    <a:gd name="connsiteX12" fmla="*/ 290737 w 1638697"/>
                    <a:gd name="connsiteY12" fmla="*/ 1004695 h 1427721"/>
                    <a:gd name="connsiteX13" fmla="*/ 264306 w 1638697"/>
                    <a:gd name="connsiteY13" fmla="*/ 1031134 h 1427721"/>
                    <a:gd name="connsiteX14" fmla="*/ 264306 w 1638697"/>
                    <a:gd name="connsiteY14" fmla="*/ 1125945 h 1427721"/>
                    <a:gd name="connsiteX15" fmla="*/ 237875 w 1638697"/>
                    <a:gd name="connsiteY15" fmla="*/ 1152384 h 1427721"/>
                    <a:gd name="connsiteX16" fmla="*/ 211445 w 1638697"/>
                    <a:gd name="connsiteY16" fmla="*/ 1125945 h 1427721"/>
                    <a:gd name="connsiteX17" fmla="*/ 211445 w 1638697"/>
                    <a:gd name="connsiteY17" fmla="*/ 1031134 h 1427721"/>
                    <a:gd name="connsiteX18" fmla="*/ 185014 w 1638697"/>
                    <a:gd name="connsiteY18" fmla="*/ 1004695 h 1427721"/>
                    <a:gd name="connsiteX19" fmla="*/ 79292 w 1638697"/>
                    <a:gd name="connsiteY19" fmla="*/ 1004695 h 1427721"/>
                    <a:gd name="connsiteX20" fmla="*/ 52861 w 1638697"/>
                    <a:gd name="connsiteY20" fmla="*/ 1031134 h 1427721"/>
                    <a:gd name="connsiteX21" fmla="*/ 52861 w 1638697"/>
                    <a:gd name="connsiteY21" fmla="*/ 1125945 h 1427721"/>
                    <a:gd name="connsiteX22" fmla="*/ 7744 w 1638697"/>
                    <a:gd name="connsiteY22" fmla="*/ 1171077 h 1427721"/>
                    <a:gd name="connsiteX23" fmla="*/ 0 w 1638697"/>
                    <a:gd name="connsiteY23" fmla="*/ 1189769 h 1427721"/>
                    <a:gd name="connsiteX24" fmla="*/ 0 w 1638697"/>
                    <a:gd name="connsiteY24" fmla="*/ 1401283 h 1427721"/>
                    <a:gd name="connsiteX25" fmla="*/ 26431 w 1638697"/>
                    <a:gd name="connsiteY25" fmla="*/ 1427722 h 1427721"/>
                    <a:gd name="connsiteX26" fmla="*/ 1612266 w 1638697"/>
                    <a:gd name="connsiteY26" fmla="*/ 1427722 h 1427721"/>
                    <a:gd name="connsiteX27" fmla="*/ 1638697 w 1638697"/>
                    <a:gd name="connsiteY27" fmla="*/ 1401283 h 1427721"/>
                    <a:gd name="connsiteX28" fmla="*/ 1638697 w 1638697"/>
                    <a:gd name="connsiteY28" fmla="*/ 1084013 h 1427721"/>
                    <a:gd name="connsiteX29" fmla="*/ 1612266 w 1638697"/>
                    <a:gd name="connsiteY29" fmla="*/ 1057573 h 1427721"/>
                    <a:gd name="connsiteX30" fmla="*/ 1400822 w 1638697"/>
                    <a:gd name="connsiteY30" fmla="*/ 1110452 h 1427721"/>
                    <a:gd name="connsiteX31" fmla="*/ 1453683 w 1638697"/>
                    <a:gd name="connsiteY31" fmla="*/ 1110452 h 1427721"/>
                    <a:gd name="connsiteX32" fmla="*/ 1453683 w 1638697"/>
                    <a:gd name="connsiteY32" fmla="*/ 1163330 h 1427721"/>
                    <a:gd name="connsiteX33" fmla="*/ 1427252 w 1638697"/>
                    <a:gd name="connsiteY33" fmla="*/ 1163330 h 1427721"/>
                    <a:gd name="connsiteX34" fmla="*/ 1415438 w 1638697"/>
                    <a:gd name="connsiteY34" fmla="*/ 1166106 h 1427721"/>
                    <a:gd name="connsiteX35" fmla="*/ 1400822 w 1638697"/>
                    <a:gd name="connsiteY35" fmla="*/ 1173430 h 1427721"/>
                    <a:gd name="connsiteX36" fmla="*/ 1400822 w 1638697"/>
                    <a:gd name="connsiteY36" fmla="*/ 1110452 h 1427721"/>
                    <a:gd name="connsiteX37" fmla="*/ 1295099 w 1638697"/>
                    <a:gd name="connsiteY37" fmla="*/ 888680 h 1427721"/>
                    <a:gd name="connsiteX38" fmla="*/ 1250590 w 1638697"/>
                    <a:gd name="connsiteY38" fmla="*/ 873848 h 1427721"/>
                    <a:gd name="connsiteX39" fmla="*/ 1235815 w 1638697"/>
                    <a:gd name="connsiteY39" fmla="*/ 873292 h 1427721"/>
                    <a:gd name="connsiteX40" fmla="*/ 1185835 w 1638697"/>
                    <a:gd name="connsiteY40" fmla="*/ 885798 h 1427721"/>
                    <a:gd name="connsiteX41" fmla="*/ 1207218 w 1638697"/>
                    <a:gd name="connsiteY41" fmla="*/ 843019 h 1427721"/>
                    <a:gd name="connsiteX42" fmla="*/ 1295099 w 1638697"/>
                    <a:gd name="connsiteY42" fmla="*/ 825437 h 1427721"/>
                    <a:gd name="connsiteX43" fmla="*/ 1295099 w 1638697"/>
                    <a:gd name="connsiteY43" fmla="*/ 888680 h 1427721"/>
                    <a:gd name="connsiteX44" fmla="*/ 819349 w 1638697"/>
                    <a:gd name="connsiteY44" fmla="*/ 63831 h 1427721"/>
                    <a:gd name="connsiteX45" fmla="*/ 1416310 w 1638697"/>
                    <a:gd name="connsiteY45" fmla="*/ 660986 h 1427721"/>
                    <a:gd name="connsiteX46" fmla="*/ 1332472 w 1638697"/>
                    <a:gd name="connsiteY46" fmla="*/ 660986 h 1427721"/>
                    <a:gd name="connsiteX47" fmla="*/ 838035 w 1638697"/>
                    <a:gd name="connsiteY47" fmla="*/ 166388 h 1427721"/>
                    <a:gd name="connsiteX48" fmla="*/ 800662 w 1638697"/>
                    <a:gd name="connsiteY48" fmla="*/ 166388 h 1427721"/>
                    <a:gd name="connsiteX49" fmla="*/ 306225 w 1638697"/>
                    <a:gd name="connsiteY49" fmla="*/ 660986 h 1427721"/>
                    <a:gd name="connsiteX50" fmla="*/ 222387 w 1638697"/>
                    <a:gd name="connsiteY50" fmla="*/ 660986 h 1427721"/>
                    <a:gd name="connsiteX51" fmla="*/ 819349 w 1638697"/>
                    <a:gd name="connsiteY51" fmla="*/ 63831 h 1427721"/>
                    <a:gd name="connsiteX52" fmla="*/ 555043 w 1638697"/>
                    <a:gd name="connsiteY52" fmla="*/ 486857 h 1427721"/>
                    <a:gd name="connsiteX53" fmla="*/ 631506 w 1638697"/>
                    <a:gd name="connsiteY53" fmla="*/ 563346 h 1427721"/>
                    <a:gd name="connsiteX54" fmla="*/ 606212 w 1638697"/>
                    <a:gd name="connsiteY54" fmla="*/ 664555 h 1427721"/>
                    <a:gd name="connsiteX55" fmla="*/ 580469 w 1638697"/>
                    <a:gd name="connsiteY55" fmla="*/ 574398 h 1427721"/>
                    <a:gd name="connsiteX56" fmla="*/ 577033 w 1638697"/>
                    <a:gd name="connsiteY56" fmla="*/ 566995 h 1427721"/>
                    <a:gd name="connsiteX57" fmla="*/ 536198 w 1638697"/>
                    <a:gd name="connsiteY57" fmla="*/ 505709 h 1427721"/>
                    <a:gd name="connsiteX58" fmla="*/ 555043 w 1638697"/>
                    <a:gd name="connsiteY58" fmla="*/ 486857 h 1427721"/>
                    <a:gd name="connsiteX59" fmla="*/ 309423 w 1638697"/>
                    <a:gd name="connsiteY59" fmla="*/ 1155583 h 1427721"/>
                    <a:gd name="connsiteX60" fmla="*/ 317167 w 1638697"/>
                    <a:gd name="connsiteY60" fmla="*/ 1136891 h 1427721"/>
                    <a:gd name="connsiteX61" fmla="*/ 317167 w 1638697"/>
                    <a:gd name="connsiteY61" fmla="*/ 1057573 h 1427721"/>
                    <a:gd name="connsiteX62" fmla="*/ 370028 w 1638697"/>
                    <a:gd name="connsiteY62" fmla="*/ 1057573 h 1427721"/>
                    <a:gd name="connsiteX63" fmla="*/ 370028 w 1638697"/>
                    <a:gd name="connsiteY63" fmla="*/ 1136891 h 1427721"/>
                    <a:gd name="connsiteX64" fmla="*/ 377773 w 1638697"/>
                    <a:gd name="connsiteY64" fmla="*/ 1155583 h 1427721"/>
                    <a:gd name="connsiteX65" fmla="*/ 422890 w 1638697"/>
                    <a:gd name="connsiteY65" fmla="*/ 1200715 h 1427721"/>
                    <a:gd name="connsiteX66" fmla="*/ 422890 w 1638697"/>
                    <a:gd name="connsiteY66" fmla="*/ 1216208 h 1427721"/>
                    <a:gd name="connsiteX67" fmla="*/ 264306 w 1638697"/>
                    <a:gd name="connsiteY67" fmla="*/ 1216208 h 1427721"/>
                    <a:gd name="connsiteX68" fmla="*/ 264306 w 1638697"/>
                    <a:gd name="connsiteY68" fmla="*/ 1200715 h 1427721"/>
                    <a:gd name="connsiteX69" fmla="*/ 309423 w 1638697"/>
                    <a:gd name="connsiteY69" fmla="*/ 1155583 h 1427721"/>
                    <a:gd name="connsiteX70" fmla="*/ 97978 w 1638697"/>
                    <a:gd name="connsiteY70" fmla="*/ 1155583 h 1427721"/>
                    <a:gd name="connsiteX71" fmla="*/ 105722 w 1638697"/>
                    <a:gd name="connsiteY71" fmla="*/ 1136891 h 1427721"/>
                    <a:gd name="connsiteX72" fmla="*/ 105722 w 1638697"/>
                    <a:gd name="connsiteY72" fmla="*/ 1057573 h 1427721"/>
                    <a:gd name="connsiteX73" fmla="*/ 158584 w 1638697"/>
                    <a:gd name="connsiteY73" fmla="*/ 1057573 h 1427721"/>
                    <a:gd name="connsiteX74" fmla="*/ 158584 w 1638697"/>
                    <a:gd name="connsiteY74" fmla="*/ 1136891 h 1427721"/>
                    <a:gd name="connsiteX75" fmla="*/ 166328 w 1638697"/>
                    <a:gd name="connsiteY75" fmla="*/ 1155583 h 1427721"/>
                    <a:gd name="connsiteX76" fmla="*/ 211445 w 1638697"/>
                    <a:gd name="connsiteY76" fmla="*/ 1200715 h 1427721"/>
                    <a:gd name="connsiteX77" fmla="*/ 211445 w 1638697"/>
                    <a:gd name="connsiteY77" fmla="*/ 1216208 h 1427721"/>
                    <a:gd name="connsiteX78" fmla="*/ 52861 w 1638697"/>
                    <a:gd name="connsiteY78" fmla="*/ 1216208 h 1427721"/>
                    <a:gd name="connsiteX79" fmla="*/ 52861 w 1638697"/>
                    <a:gd name="connsiteY79" fmla="*/ 1200715 h 1427721"/>
                    <a:gd name="connsiteX80" fmla="*/ 97978 w 1638697"/>
                    <a:gd name="connsiteY80" fmla="*/ 1155583 h 1427721"/>
                    <a:gd name="connsiteX81" fmla="*/ 52861 w 1638697"/>
                    <a:gd name="connsiteY81" fmla="*/ 1269087 h 1427721"/>
                    <a:gd name="connsiteX82" fmla="*/ 211445 w 1638697"/>
                    <a:gd name="connsiteY82" fmla="*/ 1269087 h 1427721"/>
                    <a:gd name="connsiteX83" fmla="*/ 211445 w 1638697"/>
                    <a:gd name="connsiteY83" fmla="*/ 1374843 h 1427721"/>
                    <a:gd name="connsiteX84" fmla="*/ 52861 w 1638697"/>
                    <a:gd name="connsiteY84" fmla="*/ 1374843 h 1427721"/>
                    <a:gd name="connsiteX85" fmla="*/ 52861 w 1638697"/>
                    <a:gd name="connsiteY85" fmla="*/ 1269087 h 1427721"/>
                    <a:gd name="connsiteX86" fmla="*/ 264306 w 1638697"/>
                    <a:gd name="connsiteY86" fmla="*/ 1269087 h 1427721"/>
                    <a:gd name="connsiteX87" fmla="*/ 422890 w 1638697"/>
                    <a:gd name="connsiteY87" fmla="*/ 1269087 h 1427721"/>
                    <a:gd name="connsiteX88" fmla="*/ 422890 w 1638697"/>
                    <a:gd name="connsiteY88" fmla="*/ 1374843 h 1427721"/>
                    <a:gd name="connsiteX89" fmla="*/ 264306 w 1638697"/>
                    <a:gd name="connsiteY89" fmla="*/ 1374843 h 1427721"/>
                    <a:gd name="connsiteX90" fmla="*/ 264306 w 1638697"/>
                    <a:gd name="connsiteY90" fmla="*/ 1269087 h 1427721"/>
                    <a:gd name="connsiteX91" fmla="*/ 917327 w 1638697"/>
                    <a:gd name="connsiteY91" fmla="*/ 1276807 h 1427721"/>
                    <a:gd name="connsiteX92" fmla="*/ 845779 w 1638697"/>
                    <a:gd name="connsiteY92" fmla="*/ 1205236 h 1427721"/>
                    <a:gd name="connsiteX93" fmla="*/ 845779 w 1638697"/>
                    <a:gd name="connsiteY93" fmla="*/ 1147837 h 1427721"/>
                    <a:gd name="connsiteX94" fmla="*/ 887090 w 1638697"/>
                    <a:gd name="connsiteY94" fmla="*/ 1106512 h 1427721"/>
                    <a:gd name="connsiteX95" fmla="*/ 900015 w 1638697"/>
                    <a:gd name="connsiteY95" fmla="*/ 1145246 h 1427721"/>
                    <a:gd name="connsiteX96" fmla="*/ 913256 w 1638697"/>
                    <a:gd name="connsiteY96" fmla="*/ 1160527 h 1427721"/>
                    <a:gd name="connsiteX97" fmla="*/ 1004363 w 1638697"/>
                    <a:gd name="connsiteY97" fmla="*/ 1206109 h 1427721"/>
                    <a:gd name="connsiteX98" fmla="*/ 1004363 w 1638697"/>
                    <a:gd name="connsiteY98" fmla="*/ 1374843 h 1427721"/>
                    <a:gd name="connsiteX99" fmla="*/ 925071 w 1638697"/>
                    <a:gd name="connsiteY99" fmla="*/ 1374843 h 1427721"/>
                    <a:gd name="connsiteX100" fmla="*/ 925071 w 1638697"/>
                    <a:gd name="connsiteY100" fmla="*/ 1295526 h 1427721"/>
                    <a:gd name="connsiteX101" fmla="*/ 917327 w 1638697"/>
                    <a:gd name="connsiteY101" fmla="*/ 1276807 h 1427721"/>
                    <a:gd name="connsiteX102" fmla="*/ 1004363 w 1638697"/>
                    <a:gd name="connsiteY102" fmla="*/ 1146991 h 1427721"/>
                    <a:gd name="connsiteX103" fmla="*/ 946665 w 1638697"/>
                    <a:gd name="connsiteY103" fmla="*/ 1118145 h 1427721"/>
                    <a:gd name="connsiteX104" fmla="*/ 923697 w 1638697"/>
                    <a:gd name="connsiteY104" fmla="*/ 1049219 h 1427721"/>
                    <a:gd name="connsiteX105" fmla="*/ 906992 w 1638697"/>
                    <a:gd name="connsiteY105" fmla="*/ 1032509 h 1427721"/>
                    <a:gd name="connsiteX106" fmla="*/ 838088 w 1638697"/>
                    <a:gd name="connsiteY106" fmla="*/ 1009533 h 1427721"/>
                    <a:gd name="connsiteX107" fmla="*/ 784513 w 1638697"/>
                    <a:gd name="connsiteY107" fmla="*/ 902349 h 1427721"/>
                    <a:gd name="connsiteX108" fmla="*/ 819349 w 1638697"/>
                    <a:gd name="connsiteY108" fmla="*/ 898938 h 1427721"/>
                    <a:gd name="connsiteX109" fmla="*/ 1004363 w 1638697"/>
                    <a:gd name="connsiteY109" fmla="*/ 1084013 h 1427721"/>
                    <a:gd name="connsiteX110" fmla="*/ 1004363 w 1638697"/>
                    <a:gd name="connsiteY110" fmla="*/ 1146991 h 1427721"/>
                    <a:gd name="connsiteX111" fmla="*/ 734189 w 1638697"/>
                    <a:gd name="connsiteY111" fmla="*/ 919878 h 1427721"/>
                    <a:gd name="connsiteX112" fmla="*/ 795720 w 1638697"/>
                    <a:gd name="connsiteY112" fmla="*/ 1042952 h 1427721"/>
                    <a:gd name="connsiteX113" fmla="*/ 810996 w 1638697"/>
                    <a:gd name="connsiteY113" fmla="*/ 1056199 h 1427721"/>
                    <a:gd name="connsiteX114" fmla="*/ 849717 w 1638697"/>
                    <a:gd name="connsiteY114" fmla="*/ 1069101 h 1427721"/>
                    <a:gd name="connsiteX115" fmla="*/ 800662 w 1638697"/>
                    <a:gd name="connsiteY115" fmla="*/ 1118172 h 1427721"/>
                    <a:gd name="connsiteX116" fmla="*/ 792918 w 1638697"/>
                    <a:gd name="connsiteY116" fmla="*/ 1136891 h 1427721"/>
                    <a:gd name="connsiteX117" fmla="*/ 792918 w 1638697"/>
                    <a:gd name="connsiteY117" fmla="*/ 1216182 h 1427721"/>
                    <a:gd name="connsiteX118" fmla="*/ 800662 w 1638697"/>
                    <a:gd name="connsiteY118" fmla="*/ 1234874 h 1427721"/>
                    <a:gd name="connsiteX119" fmla="*/ 872210 w 1638697"/>
                    <a:gd name="connsiteY119" fmla="*/ 1306472 h 1427721"/>
                    <a:gd name="connsiteX120" fmla="*/ 872210 w 1638697"/>
                    <a:gd name="connsiteY120" fmla="*/ 1374843 h 1427721"/>
                    <a:gd name="connsiteX121" fmla="*/ 634334 w 1638697"/>
                    <a:gd name="connsiteY121" fmla="*/ 1374843 h 1427721"/>
                    <a:gd name="connsiteX122" fmla="*/ 634334 w 1638697"/>
                    <a:gd name="connsiteY122" fmla="*/ 1084013 h 1427721"/>
                    <a:gd name="connsiteX123" fmla="*/ 734189 w 1638697"/>
                    <a:gd name="connsiteY123" fmla="*/ 919878 h 1427721"/>
                    <a:gd name="connsiteX124" fmla="*/ 1215808 w 1638697"/>
                    <a:gd name="connsiteY124" fmla="*/ 1084013 h 1427721"/>
                    <a:gd name="connsiteX125" fmla="*/ 1215808 w 1638697"/>
                    <a:gd name="connsiteY125" fmla="*/ 1374843 h 1427721"/>
                    <a:gd name="connsiteX126" fmla="*/ 1057224 w 1638697"/>
                    <a:gd name="connsiteY126" fmla="*/ 1374843 h 1427721"/>
                    <a:gd name="connsiteX127" fmla="*/ 1057224 w 1638697"/>
                    <a:gd name="connsiteY127" fmla="*/ 1084013 h 1427721"/>
                    <a:gd name="connsiteX128" fmla="*/ 819349 w 1638697"/>
                    <a:gd name="connsiteY128" fmla="*/ 846060 h 1427721"/>
                    <a:gd name="connsiteX129" fmla="*/ 581473 w 1638697"/>
                    <a:gd name="connsiteY129" fmla="*/ 1084013 h 1427721"/>
                    <a:gd name="connsiteX130" fmla="*/ 581473 w 1638697"/>
                    <a:gd name="connsiteY130" fmla="*/ 1374843 h 1427721"/>
                    <a:gd name="connsiteX131" fmla="*/ 475751 w 1638697"/>
                    <a:gd name="connsiteY131" fmla="*/ 1374843 h 1427721"/>
                    <a:gd name="connsiteX132" fmla="*/ 475751 w 1638697"/>
                    <a:gd name="connsiteY132" fmla="*/ 1189769 h 1427721"/>
                    <a:gd name="connsiteX133" fmla="*/ 468007 w 1638697"/>
                    <a:gd name="connsiteY133" fmla="*/ 1171077 h 1427721"/>
                    <a:gd name="connsiteX134" fmla="*/ 422890 w 1638697"/>
                    <a:gd name="connsiteY134" fmla="*/ 1125945 h 1427721"/>
                    <a:gd name="connsiteX135" fmla="*/ 422890 w 1638697"/>
                    <a:gd name="connsiteY135" fmla="*/ 1031134 h 1427721"/>
                    <a:gd name="connsiteX136" fmla="*/ 396459 w 1638697"/>
                    <a:gd name="connsiteY136" fmla="*/ 1004695 h 1427721"/>
                    <a:gd name="connsiteX137" fmla="*/ 343598 w 1638697"/>
                    <a:gd name="connsiteY137" fmla="*/ 1004695 h 1427721"/>
                    <a:gd name="connsiteX138" fmla="*/ 343598 w 1638697"/>
                    <a:gd name="connsiteY138" fmla="*/ 698371 h 1427721"/>
                    <a:gd name="connsiteX139" fmla="*/ 498058 w 1638697"/>
                    <a:gd name="connsiteY139" fmla="*/ 543860 h 1427721"/>
                    <a:gd name="connsiteX140" fmla="*/ 530753 w 1638697"/>
                    <a:gd name="connsiteY140" fmla="*/ 592905 h 1427721"/>
                    <a:gd name="connsiteX141" fmla="*/ 582478 w 1638697"/>
                    <a:gd name="connsiteY141" fmla="*/ 774013 h 1427721"/>
                    <a:gd name="connsiteX142" fmla="*/ 607904 w 1638697"/>
                    <a:gd name="connsiteY142" fmla="*/ 793182 h 1427721"/>
                    <a:gd name="connsiteX143" fmla="*/ 608353 w 1638697"/>
                    <a:gd name="connsiteY143" fmla="*/ 793182 h 1427721"/>
                    <a:gd name="connsiteX144" fmla="*/ 633541 w 1638697"/>
                    <a:gd name="connsiteY144" fmla="*/ 773167 h 1427721"/>
                    <a:gd name="connsiteX145" fmla="*/ 684632 w 1638697"/>
                    <a:gd name="connsiteY145" fmla="*/ 568766 h 1427721"/>
                    <a:gd name="connsiteX146" fmla="*/ 740057 w 1638697"/>
                    <a:gd name="connsiteY146" fmla="*/ 513297 h 1427721"/>
                    <a:gd name="connsiteX147" fmla="*/ 819349 w 1638697"/>
                    <a:gd name="connsiteY147" fmla="*/ 592614 h 1427721"/>
                    <a:gd name="connsiteX148" fmla="*/ 819349 w 1638697"/>
                    <a:gd name="connsiteY148" fmla="*/ 687425 h 1427721"/>
                    <a:gd name="connsiteX149" fmla="*/ 872210 w 1638697"/>
                    <a:gd name="connsiteY149" fmla="*/ 687425 h 1427721"/>
                    <a:gd name="connsiteX150" fmla="*/ 872210 w 1638697"/>
                    <a:gd name="connsiteY150" fmla="*/ 581668 h 1427721"/>
                    <a:gd name="connsiteX151" fmla="*/ 864466 w 1638697"/>
                    <a:gd name="connsiteY151" fmla="*/ 562976 h 1427721"/>
                    <a:gd name="connsiteX152" fmla="*/ 803860 w 1638697"/>
                    <a:gd name="connsiteY152" fmla="*/ 502351 h 1427721"/>
                    <a:gd name="connsiteX153" fmla="*/ 872210 w 1638697"/>
                    <a:gd name="connsiteY153" fmla="*/ 502351 h 1427721"/>
                    <a:gd name="connsiteX154" fmla="*/ 890896 w 1638697"/>
                    <a:gd name="connsiteY154" fmla="*/ 494604 h 1427721"/>
                    <a:gd name="connsiteX155" fmla="*/ 943757 w 1638697"/>
                    <a:gd name="connsiteY155" fmla="*/ 441726 h 1427721"/>
                    <a:gd name="connsiteX156" fmla="*/ 906384 w 1638697"/>
                    <a:gd name="connsiteY156" fmla="*/ 404341 h 1427721"/>
                    <a:gd name="connsiteX157" fmla="*/ 861267 w 1638697"/>
                    <a:gd name="connsiteY157" fmla="*/ 449472 h 1427721"/>
                    <a:gd name="connsiteX158" fmla="*/ 740057 w 1638697"/>
                    <a:gd name="connsiteY158" fmla="*/ 449472 h 1427721"/>
                    <a:gd name="connsiteX159" fmla="*/ 721370 w 1638697"/>
                    <a:gd name="connsiteY159" fmla="*/ 457219 h 1427721"/>
                    <a:gd name="connsiteX160" fmla="*/ 660765 w 1638697"/>
                    <a:gd name="connsiteY160" fmla="*/ 517844 h 1427721"/>
                    <a:gd name="connsiteX161" fmla="*/ 592415 w 1638697"/>
                    <a:gd name="connsiteY161" fmla="*/ 449472 h 1427721"/>
                    <a:gd name="connsiteX162" fmla="*/ 819349 w 1638697"/>
                    <a:gd name="connsiteY162" fmla="*/ 222466 h 1427721"/>
                    <a:gd name="connsiteX163" fmla="*/ 1295099 w 1638697"/>
                    <a:gd name="connsiteY163" fmla="*/ 698371 h 1427721"/>
                    <a:gd name="connsiteX164" fmla="*/ 1295099 w 1638697"/>
                    <a:gd name="connsiteY164" fmla="*/ 771502 h 1427721"/>
                    <a:gd name="connsiteX165" fmla="*/ 1184197 w 1638697"/>
                    <a:gd name="connsiteY165" fmla="*/ 793684 h 1427721"/>
                    <a:gd name="connsiteX166" fmla="*/ 1165748 w 1638697"/>
                    <a:gd name="connsiteY166" fmla="*/ 807776 h 1427721"/>
                    <a:gd name="connsiteX167" fmla="*/ 1112887 w 1638697"/>
                    <a:gd name="connsiteY167" fmla="*/ 913533 h 1427721"/>
                    <a:gd name="connsiteX168" fmla="*/ 1115900 w 1638697"/>
                    <a:gd name="connsiteY168" fmla="*/ 941902 h 1427721"/>
                    <a:gd name="connsiteX169" fmla="*/ 1136516 w 1638697"/>
                    <a:gd name="connsiteY169" fmla="*/ 951817 h 1427721"/>
                    <a:gd name="connsiteX170" fmla="*/ 1142912 w 1638697"/>
                    <a:gd name="connsiteY170" fmla="*/ 951023 h 1427721"/>
                    <a:gd name="connsiteX171" fmla="*/ 1241181 w 1638697"/>
                    <a:gd name="connsiteY171" fmla="*/ 926435 h 1427721"/>
                    <a:gd name="connsiteX172" fmla="*/ 1295099 w 1638697"/>
                    <a:gd name="connsiteY172" fmla="*/ 944414 h 1427721"/>
                    <a:gd name="connsiteX173" fmla="*/ 1295099 w 1638697"/>
                    <a:gd name="connsiteY173" fmla="*/ 1057573 h 1427721"/>
                    <a:gd name="connsiteX174" fmla="*/ 1242238 w 1638697"/>
                    <a:gd name="connsiteY174" fmla="*/ 1057573 h 1427721"/>
                    <a:gd name="connsiteX175" fmla="*/ 1215808 w 1638697"/>
                    <a:gd name="connsiteY175" fmla="*/ 1084013 h 1427721"/>
                    <a:gd name="connsiteX176" fmla="*/ 1268669 w 1638697"/>
                    <a:gd name="connsiteY176" fmla="*/ 1374843 h 1427721"/>
                    <a:gd name="connsiteX177" fmla="*/ 1268669 w 1638697"/>
                    <a:gd name="connsiteY177" fmla="*/ 1348404 h 1427721"/>
                    <a:gd name="connsiteX178" fmla="*/ 1347960 w 1638697"/>
                    <a:gd name="connsiteY178" fmla="*/ 1348404 h 1427721"/>
                    <a:gd name="connsiteX179" fmla="*/ 1359775 w 1638697"/>
                    <a:gd name="connsiteY179" fmla="*/ 1345628 h 1427721"/>
                    <a:gd name="connsiteX180" fmla="*/ 1407059 w 1638697"/>
                    <a:gd name="connsiteY180" fmla="*/ 1321965 h 1427721"/>
                    <a:gd name="connsiteX181" fmla="*/ 1453683 w 1638697"/>
                    <a:gd name="connsiteY181" fmla="*/ 1321965 h 1427721"/>
                    <a:gd name="connsiteX182" fmla="*/ 1453683 w 1638697"/>
                    <a:gd name="connsiteY182" fmla="*/ 1269087 h 1427721"/>
                    <a:gd name="connsiteX183" fmla="*/ 1400822 w 1638697"/>
                    <a:gd name="connsiteY183" fmla="*/ 1269087 h 1427721"/>
                    <a:gd name="connsiteX184" fmla="*/ 1389007 w 1638697"/>
                    <a:gd name="connsiteY184" fmla="*/ 1271863 h 1427721"/>
                    <a:gd name="connsiteX185" fmla="*/ 1341723 w 1638697"/>
                    <a:gd name="connsiteY185" fmla="*/ 1295526 h 1427721"/>
                    <a:gd name="connsiteX186" fmla="*/ 1268669 w 1638697"/>
                    <a:gd name="connsiteY186" fmla="*/ 1295526 h 1427721"/>
                    <a:gd name="connsiteX187" fmla="*/ 1268669 w 1638697"/>
                    <a:gd name="connsiteY187" fmla="*/ 1110452 h 1427721"/>
                    <a:gd name="connsiteX188" fmla="*/ 1347960 w 1638697"/>
                    <a:gd name="connsiteY188" fmla="*/ 1110452 h 1427721"/>
                    <a:gd name="connsiteX189" fmla="*/ 1347960 w 1638697"/>
                    <a:gd name="connsiteY189" fmla="*/ 1216208 h 1427721"/>
                    <a:gd name="connsiteX190" fmla="*/ 1360515 w 1638697"/>
                    <a:gd name="connsiteY190" fmla="*/ 1238708 h 1427721"/>
                    <a:gd name="connsiteX191" fmla="*/ 1374391 w 1638697"/>
                    <a:gd name="connsiteY191" fmla="*/ 1242648 h 1427721"/>
                    <a:gd name="connsiteX192" fmla="*/ 1386206 w 1638697"/>
                    <a:gd name="connsiteY192" fmla="*/ 1239871 h 1427721"/>
                    <a:gd name="connsiteX193" fmla="*/ 1433490 w 1638697"/>
                    <a:gd name="connsiteY193" fmla="*/ 1216208 h 1427721"/>
                    <a:gd name="connsiteX194" fmla="*/ 1480113 w 1638697"/>
                    <a:gd name="connsiteY194" fmla="*/ 1216208 h 1427721"/>
                    <a:gd name="connsiteX195" fmla="*/ 1506544 w 1638697"/>
                    <a:gd name="connsiteY195" fmla="*/ 1189769 h 1427721"/>
                    <a:gd name="connsiteX196" fmla="*/ 1506544 w 1638697"/>
                    <a:gd name="connsiteY196" fmla="*/ 1110452 h 1427721"/>
                    <a:gd name="connsiteX197" fmla="*/ 1585836 w 1638697"/>
                    <a:gd name="connsiteY197" fmla="*/ 1110452 h 1427721"/>
                    <a:gd name="connsiteX198" fmla="*/ 1585836 w 1638697"/>
                    <a:gd name="connsiteY198" fmla="*/ 1269087 h 1427721"/>
                    <a:gd name="connsiteX199" fmla="*/ 1532975 w 1638697"/>
                    <a:gd name="connsiteY199" fmla="*/ 1269087 h 1427721"/>
                    <a:gd name="connsiteX200" fmla="*/ 1532975 w 1638697"/>
                    <a:gd name="connsiteY200" fmla="*/ 1321965 h 1427721"/>
                    <a:gd name="connsiteX201" fmla="*/ 1585836 w 1638697"/>
                    <a:gd name="connsiteY201" fmla="*/ 1321965 h 1427721"/>
                    <a:gd name="connsiteX202" fmla="*/ 1585836 w 1638697"/>
                    <a:gd name="connsiteY202" fmla="*/ 1374843 h 1427721"/>
                    <a:gd name="connsiteX203" fmla="*/ 1268669 w 1638697"/>
                    <a:gd name="connsiteY203" fmla="*/ 1374843 h 142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638697" h="1427721">
                      <a:moveTo>
                        <a:pt x="1612266" y="1057573"/>
                      </a:moveTo>
                      <a:lnTo>
                        <a:pt x="1347960" y="1057573"/>
                      </a:lnTo>
                      <a:lnTo>
                        <a:pt x="1347960" y="713864"/>
                      </a:lnTo>
                      <a:lnTo>
                        <a:pt x="1480113" y="713864"/>
                      </a:lnTo>
                      <a:cubicBezTo>
                        <a:pt x="1490791" y="713864"/>
                        <a:pt x="1500465" y="707413"/>
                        <a:pt x="1504535" y="697551"/>
                      </a:cubicBezTo>
                      <a:cubicBezTo>
                        <a:pt x="1508632" y="687663"/>
                        <a:pt x="1506359" y="676294"/>
                        <a:pt x="1498800" y="668732"/>
                      </a:cubicBezTo>
                      <a:lnTo>
                        <a:pt x="838035" y="7753"/>
                      </a:lnTo>
                      <a:cubicBezTo>
                        <a:pt x="827701" y="-2584"/>
                        <a:pt x="810996" y="-2584"/>
                        <a:pt x="800662" y="7753"/>
                      </a:cubicBezTo>
                      <a:lnTo>
                        <a:pt x="139897" y="668732"/>
                      </a:lnTo>
                      <a:cubicBezTo>
                        <a:pt x="132338" y="676294"/>
                        <a:pt x="130065" y="687663"/>
                        <a:pt x="134162" y="697551"/>
                      </a:cubicBezTo>
                      <a:cubicBezTo>
                        <a:pt x="138232" y="707413"/>
                        <a:pt x="147906" y="713864"/>
                        <a:pt x="158584" y="713864"/>
                      </a:cubicBezTo>
                      <a:lnTo>
                        <a:pt x="290737" y="713864"/>
                      </a:lnTo>
                      <a:lnTo>
                        <a:pt x="290737" y="1004695"/>
                      </a:lnTo>
                      <a:cubicBezTo>
                        <a:pt x="276120" y="1004695"/>
                        <a:pt x="264306" y="1016540"/>
                        <a:pt x="264306" y="1031134"/>
                      </a:cubicBezTo>
                      <a:lnTo>
                        <a:pt x="264306" y="1125945"/>
                      </a:lnTo>
                      <a:lnTo>
                        <a:pt x="237875" y="1152384"/>
                      </a:lnTo>
                      <a:lnTo>
                        <a:pt x="211445" y="1125945"/>
                      </a:lnTo>
                      <a:lnTo>
                        <a:pt x="211445" y="1031134"/>
                      </a:lnTo>
                      <a:cubicBezTo>
                        <a:pt x="211445" y="1016540"/>
                        <a:pt x="199630" y="1004695"/>
                        <a:pt x="185014" y="1004695"/>
                      </a:cubicBezTo>
                      <a:lnTo>
                        <a:pt x="79292" y="1004695"/>
                      </a:lnTo>
                      <a:cubicBezTo>
                        <a:pt x="64676" y="1004695"/>
                        <a:pt x="52861" y="1016540"/>
                        <a:pt x="52861" y="1031134"/>
                      </a:cubicBezTo>
                      <a:lnTo>
                        <a:pt x="52861" y="1125945"/>
                      </a:lnTo>
                      <a:lnTo>
                        <a:pt x="7744" y="1171077"/>
                      </a:lnTo>
                      <a:cubicBezTo>
                        <a:pt x="2775" y="1176021"/>
                        <a:pt x="0" y="1182763"/>
                        <a:pt x="0" y="1189769"/>
                      </a:cubicBezTo>
                      <a:lnTo>
                        <a:pt x="0" y="1401283"/>
                      </a:lnTo>
                      <a:cubicBezTo>
                        <a:pt x="0" y="1415877"/>
                        <a:pt x="11814" y="1427722"/>
                        <a:pt x="26431" y="1427722"/>
                      </a:cubicBezTo>
                      <a:lnTo>
                        <a:pt x="1612266" y="1427722"/>
                      </a:lnTo>
                      <a:cubicBezTo>
                        <a:pt x="1626883" y="1427722"/>
                        <a:pt x="1638697" y="1415877"/>
                        <a:pt x="1638697" y="1401283"/>
                      </a:cubicBezTo>
                      <a:lnTo>
                        <a:pt x="1638697" y="1084013"/>
                      </a:lnTo>
                      <a:cubicBezTo>
                        <a:pt x="1638697" y="1069418"/>
                        <a:pt x="1626883" y="1057573"/>
                        <a:pt x="1612266" y="1057573"/>
                      </a:cubicBezTo>
                      <a:close/>
                      <a:moveTo>
                        <a:pt x="1400822" y="1110452"/>
                      </a:moveTo>
                      <a:lnTo>
                        <a:pt x="1453683" y="1110452"/>
                      </a:lnTo>
                      <a:lnTo>
                        <a:pt x="1453683" y="1163330"/>
                      </a:lnTo>
                      <a:lnTo>
                        <a:pt x="1427252" y="1163330"/>
                      </a:lnTo>
                      <a:cubicBezTo>
                        <a:pt x="1423156" y="1163330"/>
                        <a:pt x="1419085" y="1164282"/>
                        <a:pt x="1415438" y="1166106"/>
                      </a:cubicBezTo>
                      <a:lnTo>
                        <a:pt x="1400822" y="1173430"/>
                      </a:lnTo>
                      <a:lnTo>
                        <a:pt x="1400822" y="1110452"/>
                      </a:lnTo>
                      <a:close/>
                      <a:moveTo>
                        <a:pt x="1295099" y="888680"/>
                      </a:moveTo>
                      <a:lnTo>
                        <a:pt x="1250590" y="873848"/>
                      </a:lnTo>
                      <a:cubicBezTo>
                        <a:pt x="1245833" y="872261"/>
                        <a:pt x="1240679" y="872050"/>
                        <a:pt x="1235815" y="873292"/>
                      </a:cubicBezTo>
                      <a:lnTo>
                        <a:pt x="1185835" y="885798"/>
                      </a:lnTo>
                      <a:lnTo>
                        <a:pt x="1207218" y="843019"/>
                      </a:lnTo>
                      <a:lnTo>
                        <a:pt x="1295099" y="825437"/>
                      </a:lnTo>
                      <a:lnTo>
                        <a:pt x="1295099" y="888680"/>
                      </a:lnTo>
                      <a:close/>
                      <a:moveTo>
                        <a:pt x="819349" y="63831"/>
                      </a:moveTo>
                      <a:lnTo>
                        <a:pt x="1416310" y="660986"/>
                      </a:lnTo>
                      <a:lnTo>
                        <a:pt x="1332472" y="660986"/>
                      </a:lnTo>
                      <a:lnTo>
                        <a:pt x="838035" y="166388"/>
                      </a:lnTo>
                      <a:cubicBezTo>
                        <a:pt x="827701" y="156051"/>
                        <a:pt x="810996" y="156051"/>
                        <a:pt x="800662" y="166388"/>
                      </a:cubicBezTo>
                      <a:lnTo>
                        <a:pt x="306225" y="660986"/>
                      </a:lnTo>
                      <a:lnTo>
                        <a:pt x="222387" y="660986"/>
                      </a:lnTo>
                      <a:lnTo>
                        <a:pt x="819349" y="63831"/>
                      </a:lnTo>
                      <a:close/>
                      <a:moveTo>
                        <a:pt x="555043" y="486857"/>
                      </a:moveTo>
                      <a:lnTo>
                        <a:pt x="631506" y="563346"/>
                      </a:lnTo>
                      <a:lnTo>
                        <a:pt x="606212" y="664555"/>
                      </a:lnTo>
                      <a:lnTo>
                        <a:pt x="580469" y="574398"/>
                      </a:lnTo>
                      <a:cubicBezTo>
                        <a:pt x="579729" y="571780"/>
                        <a:pt x="578566" y="569268"/>
                        <a:pt x="577033" y="566995"/>
                      </a:cubicBezTo>
                      <a:lnTo>
                        <a:pt x="536198" y="505709"/>
                      </a:lnTo>
                      <a:lnTo>
                        <a:pt x="555043" y="486857"/>
                      </a:lnTo>
                      <a:close/>
                      <a:moveTo>
                        <a:pt x="309423" y="1155583"/>
                      </a:moveTo>
                      <a:cubicBezTo>
                        <a:pt x="314392" y="1150639"/>
                        <a:pt x="317167" y="1143897"/>
                        <a:pt x="317167" y="1136891"/>
                      </a:cubicBezTo>
                      <a:lnTo>
                        <a:pt x="317167" y="1057573"/>
                      </a:lnTo>
                      <a:lnTo>
                        <a:pt x="370028" y="1057573"/>
                      </a:lnTo>
                      <a:lnTo>
                        <a:pt x="370028" y="1136891"/>
                      </a:lnTo>
                      <a:cubicBezTo>
                        <a:pt x="370028" y="1143897"/>
                        <a:pt x="372804" y="1150639"/>
                        <a:pt x="377773" y="1155583"/>
                      </a:cubicBezTo>
                      <a:lnTo>
                        <a:pt x="422890" y="1200715"/>
                      </a:lnTo>
                      <a:lnTo>
                        <a:pt x="422890" y="1216208"/>
                      </a:lnTo>
                      <a:lnTo>
                        <a:pt x="264306" y="1216208"/>
                      </a:lnTo>
                      <a:lnTo>
                        <a:pt x="264306" y="1200715"/>
                      </a:lnTo>
                      <a:lnTo>
                        <a:pt x="309423" y="1155583"/>
                      </a:lnTo>
                      <a:close/>
                      <a:moveTo>
                        <a:pt x="97978" y="1155583"/>
                      </a:moveTo>
                      <a:cubicBezTo>
                        <a:pt x="102947" y="1150639"/>
                        <a:pt x="105722" y="1143897"/>
                        <a:pt x="105722" y="1136891"/>
                      </a:cubicBezTo>
                      <a:lnTo>
                        <a:pt x="105722" y="1057573"/>
                      </a:lnTo>
                      <a:lnTo>
                        <a:pt x="158584" y="1057573"/>
                      </a:lnTo>
                      <a:lnTo>
                        <a:pt x="158584" y="1136891"/>
                      </a:lnTo>
                      <a:cubicBezTo>
                        <a:pt x="158584" y="1143897"/>
                        <a:pt x="161359" y="1150639"/>
                        <a:pt x="166328" y="1155583"/>
                      </a:cubicBezTo>
                      <a:lnTo>
                        <a:pt x="211445" y="1200715"/>
                      </a:lnTo>
                      <a:lnTo>
                        <a:pt x="211445" y="1216208"/>
                      </a:lnTo>
                      <a:lnTo>
                        <a:pt x="52861" y="1216208"/>
                      </a:lnTo>
                      <a:lnTo>
                        <a:pt x="52861" y="1200715"/>
                      </a:lnTo>
                      <a:lnTo>
                        <a:pt x="97978" y="1155583"/>
                      </a:lnTo>
                      <a:close/>
                      <a:moveTo>
                        <a:pt x="52861" y="1269087"/>
                      </a:moveTo>
                      <a:lnTo>
                        <a:pt x="211445" y="1269087"/>
                      </a:lnTo>
                      <a:lnTo>
                        <a:pt x="211445" y="1374843"/>
                      </a:lnTo>
                      <a:lnTo>
                        <a:pt x="52861" y="1374843"/>
                      </a:lnTo>
                      <a:lnTo>
                        <a:pt x="52861" y="1269087"/>
                      </a:lnTo>
                      <a:close/>
                      <a:moveTo>
                        <a:pt x="264306" y="1269087"/>
                      </a:moveTo>
                      <a:lnTo>
                        <a:pt x="422890" y="1269087"/>
                      </a:lnTo>
                      <a:lnTo>
                        <a:pt x="422890" y="1374843"/>
                      </a:lnTo>
                      <a:lnTo>
                        <a:pt x="264306" y="1374843"/>
                      </a:lnTo>
                      <a:lnTo>
                        <a:pt x="264306" y="1269087"/>
                      </a:lnTo>
                      <a:close/>
                      <a:moveTo>
                        <a:pt x="917327" y="1276807"/>
                      </a:moveTo>
                      <a:lnTo>
                        <a:pt x="845779" y="1205236"/>
                      </a:lnTo>
                      <a:lnTo>
                        <a:pt x="845779" y="1147837"/>
                      </a:lnTo>
                      <a:lnTo>
                        <a:pt x="887090" y="1106512"/>
                      </a:lnTo>
                      <a:lnTo>
                        <a:pt x="900015" y="1145246"/>
                      </a:lnTo>
                      <a:cubicBezTo>
                        <a:pt x="902208" y="1151882"/>
                        <a:pt x="906992" y="1157381"/>
                        <a:pt x="913256" y="1160527"/>
                      </a:cubicBezTo>
                      <a:lnTo>
                        <a:pt x="1004363" y="1206109"/>
                      </a:lnTo>
                      <a:lnTo>
                        <a:pt x="1004363" y="1374843"/>
                      </a:lnTo>
                      <a:lnTo>
                        <a:pt x="925071" y="1374843"/>
                      </a:lnTo>
                      <a:lnTo>
                        <a:pt x="925071" y="1295526"/>
                      </a:lnTo>
                      <a:cubicBezTo>
                        <a:pt x="925071" y="1288493"/>
                        <a:pt x="922296" y="1281777"/>
                        <a:pt x="917327" y="1276807"/>
                      </a:cubicBezTo>
                      <a:close/>
                      <a:moveTo>
                        <a:pt x="1004363" y="1146991"/>
                      </a:moveTo>
                      <a:lnTo>
                        <a:pt x="946665" y="1118145"/>
                      </a:lnTo>
                      <a:lnTo>
                        <a:pt x="923697" y="1049219"/>
                      </a:lnTo>
                      <a:cubicBezTo>
                        <a:pt x="921080" y="1041340"/>
                        <a:pt x="914895" y="1035126"/>
                        <a:pt x="906992" y="1032509"/>
                      </a:cubicBezTo>
                      <a:lnTo>
                        <a:pt x="838088" y="1009533"/>
                      </a:lnTo>
                      <a:lnTo>
                        <a:pt x="784513" y="902349"/>
                      </a:lnTo>
                      <a:cubicBezTo>
                        <a:pt x="795825" y="900181"/>
                        <a:pt x="807428" y="898938"/>
                        <a:pt x="819349" y="898938"/>
                      </a:cubicBezTo>
                      <a:cubicBezTo>
                        <a:pt x="921344" y="898938"/>
                        <a:pt x="1004363" y="981957"/>
                        <a:pt x="1004363" y="1084013"/>
                      </a:cubicBezTo>
                      <a:lnTo>
                        <a:pt x="1004363" y="1146991"/>
                      </a:lnTo>
                      <a:close/>
                      <a:moveTo>
                        <a:pt x="734189" y="919878"/>
                      </a:moveTo>
                      <a:lnTo>
                        <a:pt x="795720" y="1042952"/>
                      </a:lnTo>
                      <a:cubicBezTo>
                        <a:pt x="798865" y="1049219"/>
                        <a:pt x="804362" y="1053978"/>
                        <a:pt x="810996" y="1056199"/>
                      </a:cubicBezTo>
                      <a:lnTo>
                        <a:pt x="849717" y="1069101"/>
                      </a:lnTo>
                      <a:lnTo>
                        <a:pt x="800662" y="1118172"/>
                      </a:lnTo>
                      <a:cubicBezTo>
                        <a:pt x="795693" y="1123142"/>
                        <a:pt x="792918" y="1129884"/>
                        <a:pt x="792918" y="1136891"/>
                      </a:cubicBezTo>
                      <a:lnTo>
                        <a:pt x="792918" y="1216182"/>
                      </a:lnTo>
                      <a:cubicBezTo>
                        <a:pt x="792918" y="1223188"/>
                        <a:pt x="795693" y="1229930"/>
                        <a:pt x="800662" y="1234874"/>
                      </a:cubicBezTo>
                      <a:lnTo>
                        <a:pt x="872210" y="1306472"/>
                      </a:lnTo>
                      <a:lnTo>
                        <a:pt x="872210" y="1374843"/>
                      </a:lnTo>
                      <a:lnTo>
                        <a:pt x="634334" y="1374843"/>
                      </a:lnTo>
                      <a:lnTo>
                        <a:pt x="634334" y="1084013"/>
                      </a:lnTo>
                      <a:cubicBezTo>
                        <a:pt x="634334" y="1012680"/>
                        <a:pt x="674958" y="950785"/>
                        <a:pt x="734189" y="919878"/>
                      </a:cubicBezTo>
                      <a:close/>
                      <a:moveTo>
                        <a:pt x="1215808" y="1084013"/>
                      </a:moveTo>
                      <a:lnTo>
                        <a:pt x="1215808" y="1374843"/>
                      </a:lnTo>
                      <a:lnTo>
                        <a:pt x="1057224" y="1374843"/>
                      </a:lnTo>
                      <a:lnTo>
                        <a:pt x="1057224" y="1084013"/>
                      </a:lnTo>
                      <a:cubicBezTo>
                        <a:pt x="1057224" y="952821"/>
                        <a:pt x="950524" y="846060"/>
                        <a:pt x="819349" y="846060"/>
                      </a:cubicBezTo>
                      <a:cubicBezTo>
                        <a:pt x="688173" y="846060"/>
                        <a:pt x="581473" y="952821"/>
                        <a:pt x="581473" y="1084013"/>
                      </a:cubicBezTo>
                      <a:lnTo>
                        <a:pt x="581473" y="1374843"/>
                      </a:lnTo>
                      <a:lnTo>
                        <a:pt x="475751" y="1374843"/>
                      </a:lnTo>
                      <a:lnTo>
                        <a:pt x="475751" y="1189769"/>
                      </a:lnTo>
                      <a:cubicBezTo>
                        <a:pt x="475751" y="1182763"/>
                        <a:pt x="472976" y="1176021"/>
                        <a:pt x="468007" y="1171077"/>
                      </a:cubicBezTo>
                      <a:lnTo>
                        <a:pt x="422890" y="1125945"/>
                      </a:lnTo>
                      <a:lnTo>
                        <a:pt x="422890" y="1031134"/>
                      </a:lnTo>
                      <a:cubicBezTo>
                        <a:pt x="422890" y="1016540"/>
                        <a:pt x="411075" y="1004695"/>
                        <a:pt x="396459" y="1004695"/>
                      </a:cubicBezTo>
                      <a:lnTo>
                        <a:pt x="343598" y="1004695"/>
                      </a:lnTo>
                      <a:lnTo>
                        <a:pt x="343598" y="698371"/>
                      </a:lnTo>
                      <a:lnTo>
                        <a:pt x="498058" y="543860"/>
                      </a:lnTo>
                      <a:lnTo>
                        <a:pt x="530753" y="592905"/>
                      </a:lnTo>
                      <a:lnTo>
                        <a:pt x="582478" y="774013"/>
                      </a:lnTo>
                      <a:cubicBezTo>
                        <a:pt x="585728" y="785382"/>
                        <a:pt x="596116" y="793182"/>
                        <a:pt x="607904" y="793182"/>
                      </a:cubicBezTo>
                      <a:cubicBezTo>
                        <a:pt x="608062" y="793182"/>
                        <a:pt x="608194" y="793182"/>
                        <a:pt x="608353" y="793182"/>
                      </a:cubicBezTo>
                      <a:cubicBezTo>
                        <a:pt x="620326" y="792970"/>
                        <a:pt x="630661" y="784774"/>
                        <a:pt x="633541" y="773167"/>
                      </a:cubicBezTo>
                      <a:lnTo>
                        <a:pt x="684632" y="568766"/>
                      </a:lnTo>
                      <a:lnTo>
                        <a:pt x="740057" y="513297"/>
                      </a:lnTo>
                      <a:lnTo>
                        <a:pt x="819349" y="592614"/>
                      </a:lnTo>
                      <a:lnTo>
                        <a:pt x="819349" y="687425"/>
                      </a:lnTo>
                      <a:lnTo>
                        <a:pt x="872210" y="687425"/>
                      </a:lnTo>
                      <a:lnTo>
                        <a:pt x="872210" y="581668"/>
                      </a:lnTo>
                      <a:cubicBezTo>
                        <a:pt x="872210" y="574662"/>
                        <a:pt x="869435" y="567920"/>
                        <a:pt x="864466" y="562976"/>
                      </a:cubicBezTo>
                      <a:lnTo>
                        <a:pt x="803860" y="502351"/>
                      </a:lnTo>
                      <a:lnTo>
                        <a:pt x="872210" y="502351"/>
                      </a:lnTo>
                      <a:cubicBezTo>
                        <a:pt x="879240" y="502351"/>
                        <a:pt x="885954" y="499575"/>
                        <a:pt x="890896" y="494604"/>
                      </a:cubicBezTo>
                      <a:lnTo>
                        <a:pt x="943757" y="441726"/>
                      </a:lnTo>
                      <a:lnTo>
                        <a:pt x="906384" y="404341"/>
                      </a:lnTo>
                      <a:lnTo>
                        <a:pt x="861267" y="449472"/>
                      </a:lnTo>
                      <a:lnTo>
                        <a:pt x="740057" y="449472"/>
                      </a:lnTo>
                      <a:cubicBezTo>
                        <a:pt x="733026" y="449472"/>
                        <a:pt x="726313" y="452249"/>
                        <a:pt x="721370" y="457219"/>
                      </a:cubicBezTo>
                      <a:lnTo>
                        <a:pt x="660765" y="517844"/>
                      </a:lnTo>
                      <a:lnTo>
                        <a:pt x="592415" y="449472"/>
                      </a:lnTo>
                      <a:lnTo>
                        <a:pt x="819349" y="222466"/>
                      </a:lnTo>
                      <a:lnTo>
                        <a:pt x="1295099" y="698371"/>
                      </a:lnTo>
                      <a:lnTo>
                        <a:pt x="1295099" y="771502"/>
                      </a:lnTo>
                      <a:lnTo>
                        <a:pt x="1184197" y="793684"/>
                      </a:lnTo>
                      <a:cubicBezTo>
                        <a:pt x="1176188" y="795297"/>
                        <a:pt x="1169369" y="800479"/>
                        <a:pt x="1165748" y="807776"/>
                      </a:cubicBezTo>
                      <a:lnTo>
                        <a:pt x="1112887" y="913533"/>
                      </a:lnTo>
                      <a:cubicBezTo>
                        <a:pt x="1108261" y="922760"/>
                        <a:pt x="1109451" y="933864"/>
                        <a:pt x="1115900" y="941902"/>
                      </a:cubicBezTo>
                      <a:cubicBezTo>
                        <a:pt x="1120974" y="948274"/>
                        <a:pt x="1128613" y="951817"/>
                        <a:pt x="1136516" y="951817"/>
                      </a:cubicBezTo>
                      <a:cubicBezTo>
                        <a:pt x="1138657" y="951817"/>
                        <a:pt x="1140797" y="951552"/>
                        <a:pt x="1142912" y="951023"/>
                      </a:cubicBezTo>
                      <a:lnTo>
                        <a:pt x="1241181" y="926435"/>
                      </a:lnTo>
                      <a:lnTo>
                        <a:pt x="1295099" y="944414"/>
                      </a:lnTo>
                      <a:lnTo>
                        <a:pt x="1295099" y="1057573"/>
                      </a:lnTo>
                      <a:lnTo>
                        <a:pt x="1242238" y="1057573"/>
                      </a:lnTo>
                      <a:cubicBezTo>
                        <a:pt x="1227622" y="1057573"/>
                        <a:pt x="1215808" y="1069418"/>
                        <a:pt x="1215808" y="1084013"/>
                      </a:cubicBezTo>
                      <a:close/>
                      <a:moveTo>
                        <a:pt x="1268669" y="1374843"/>
                      </a:moveTo>
                      <a:lnTo>
                        <a:pt x="1268669" y="1348404"/>
                      </a:lnTo>
                      <a:lnTo>
                        <a:pt x="1347960" y="1348404"/>
                      </a:lnTo>
                      <a:cubicBezTo>
                        <a:pt x="1352057" y="1348404"/>
                        <a:pt x="1356128" y="1347452"/>
                        <a:pt x="1359775" y="1345628"/>
                      </a:cubicBezTo>
                      <a:lnTo>
                        <a:pt x="1407059" y="1321965"/>
                      </a:lnTo>
                      <a:lnTo>
                        <a:pt x="1453683" y="1321965"/>
                      </a:lnTo>
                      <a:lnTo>
                        <a:pt x="1453683" y="1269087"/>
                      </a:lnTo>
                      <a:lnTo>
                        <a:pt x="1400822" y="1269087"/>
                      </a:lnTo>
                      <a:cubicBezTo>
                        <a:pt x="1396725" y="1269087"/>
                        <a:pt x="1392655" y="1270038"/>
                        <a:pt x="1389007" y="1271863"/>
                      </a:cubicBezTo>
                      <a:lnTo>
                        <a:pt x="1341723" y="1295526"/>
                      </a:lnTo>
                      <a:lnTo>
                        <a:pt x="1268669" y="1295526"/>
                      </a:lnTo>
                      <a:lnTo>
                        <a:pt x="1268669" y="1110452"/>
                      </a:lnTo>
                      <a:lnTo>
                        <a:pt x="1347960" y="1110452"/>
                      </a:lnTo>
                      <a:lnTo>
                        <a:pt x="1347960" y="1216208"/>
                      </a:lnTo>
                      <a:cubicBezTo>
                        <a:pt x="1347960" y="1225383"/>
                        <a:pt x="1352718" y="1233870"/>
                        <a:pt x="1360515" y="1238708"/>
                      </a:cubicBezTo>
                      <a:cubicBezTo>
                        <a:pt x="1364744" y="1241326"/>
                        <a:pt x="1369554" y="1242648"/>
                        <a:pt x="1374391" y="1242648"/>
                      </a:cubicBezTo>
                      <a:cubicBezTo>
                        <a:pt x="1378435" y="1242648"/>
                        <a:pt x="1382479" y="1241722"/>
                        <a:pt x="1386206" y="1239871"/>
                      </a:cubicBezTo>
                      <a:lnTo>
                        <a:pt x="1433490" y="1216208"/>
                      </a:lnTo>
                      <a:lnTo>
                        <a:pt x="1480113" y="1216208"/>
                      </a:lnTo>
                      <a:cubicBezTo>
                        <a:pt x="1494730" y="1216208"/>
                        <a:pt x="1506544" y="1204364"/>
                        <a:pt x="1506544" y="1189769"/>
                      </a:cubicBezTo>
                      <a:lnTo>
                        <a:pt x="1506544" y="1110452"/>
                      </a:lnTo>
                      <a:lnTo>
                        <a:pt x="1585836" y="1110452"/>
                      </a:lnTo>
                      <a:lnTo>
                        <a:pt x="1585836" y="1269087"/>
                      </a:lnTo>
                      <a:lnTo>
                        <a:pt x="1532975" y="1269087"/>
                      </a:lnTo>
                      <a:lnTo>
                        <a:pt x="1532975" y="1321965"/>
                      </a:lnTo>
                      <a:lnTo>
                        <a:pt x="1585836" y="1321965"/>
                      </a:lnTo>
                      <a:lnTo>
                        <a:pt x="1585836" y="1374843"/>
                      </a:lnTo>
                      <a:lnTo>
                        <a:pt x="1268669" y="1374843"/>
                      </a:lnTo>
                      <a:close/>
                    </a:path>
                  </a:pathLst>
                </a:custGeom>
                <a:solidFill>
                  <a:srgbClr val="000000"/>
                </a:solidFill>
                <a:ln w="26424" cap="flat">
                  <a:noFill/>
                  <a:prstDash val="solid"/>
                  <a:miter/>
                </a:ln>
              </p:spPr>
              <p:txBody>
                <a:bodyPr rtlCol="0" anchor="ctr"/>
                <a:lstStyle/>
                <a:p>
                  <a:endParaRPr lang="en-US"/>
                </a:p>
              </p:txBody>
            </p:sp>
            <p:sp>
              <p:nvSpPr>
                <p:cNvPr id="52" name="Hình tự do: Hình 51">
                  <a:extLst>
                    <a:ext uri="{FF2B5EF4-FFF2-40B4-BE49-F238E27FC236}">
                      <a16:creationId xmlns:a16="http://schemas.microsoft.com/office/drawing/2014/main" id="{48DABB42-D5E2-9A99-D19A-2C1A52E430A9}"/>
                    </a:ext>
                  </a:extLst>
                </p:cNvPr>
                <p:cNvSpPr/>
                <p:nvPr/>
              </p:nvSpPr>
              <p:spPr>
                <a:xfrm>
                  <a:off x="1421402" y="2348591"/>
                  <a:ext cx="52861" cy="105756"/>
                </a:xfrm>
                <a:custGeom>
                  <a:avLst/>
                  <a:gdLst>
                    <a:gd name="connsiteX0" fmla="*/ 0 w 52861"/>
                    <a:gd name="connsiteY0" fmla="*/ 0 h 105756"/>
                    <a:gd name="connsiteX1" fmla="*/ 52861 w 52861"/>
                    <a:gd name="connsiteY1" fmla="*/ 0 h 105756"/>
                    <a:gd name="connsiteX2" fmla="*/ 52861 w 52861"/>
                    <a:gd name="connsiteY2" fmla="*/ 105757 h 105756"/>
                    <a:gd name="connsiteX3" fmla="*/ 0 w 52861"/>
                    <a:gd name="connsiteY3" fmla="*/ 105757 h 105756"/>
                  </a:gdLst>
                  <a:ahLst/>
                  <a:cxnLst>
                    <a:cxn ang="0">
                      <a:pos x="connsiteX0" y="connsiteY0"/>
                    </a:cxn>
                    <a:cxn ang="0">
                      <a:pos x="connsiteX1" y="connsiteY1"/>
                    </a:cxn>
                    <a:cxn ang="0">
                      <a:pos x="connsiteX2" y="connsiteY2"/>
                    </a:cxn>
                    <a:cxn ang="0">
                      <a:pos x="connsiteX3" y="connsiteY3"/>
                    </a:cxn>
                  </a:cxnLst>
                  <a:rect l="l" t="t" r="r" b="b"/>
                  <a:pathLst>
                    <a:path w="52861" h="105756">
                      <a:moveTo>
                        <a:pt x="0" y="0"/>
                      </a:moveTo>
                      <a:lnTo>
                        <a:pt x="52861" y="0"/>
                      </a:lnTo>
                      <a:lnTo>
                        <a:pt x="52861" y="105757"/>
                      </a:lnTo>
                      <a:lnTo>
                        <a:pt x="0" y="105757"/>
                      </a:lnTo>
                      <a:close/>
                    </a:path>
                  </a:pathLst>
                </a:custGeom>
                <a:solidFill>
                  <a:srgbClr val="000000"/>
                </a:solidFill>
                <a:ln w="26424" cap="flat">
                  <a:noFill/>
                  <a:prstDash val="solid"/>
                  <a:miter/>
                </a:ln>
              </p:spPr>
              <p:txBody>
                <a:bodyPr rtlCol="0" anchor="ctr"/>
                <a:lstStyle/>
                <a:p>
                  <a:endParaRPr lang="en-US"/>
                </a:p>
              </p:txBody>
            </p:sp>
          </p:grpSp>
        </p:grpSp>
      </p:grpSp>
      <p:grpSp>
        <p:nvGrpSpPr>
          <p:cNvPr id="2085" name="Nhóm 2084">
            <a:extLst>
              <a:ext uri="{FF2B5EF4-FFF2-40B4-BE49-F238E27FC236}">
                <a16:creationId xmlns:a16="http://schemas.microsoft.com/office/drawing/2014/main" id="{6F5134E9-F11B-0922-14EF-21729A732B49}"/>
              </a:ext>
            </a:extLst>
          </p:cNvPr>
          <p:cNvGrpSpPr/>
          <p:nvPr/>
        </p:nvGrpSpPr>
        <p:grpSpPr>
          <a:xfrm>
            <a:off x="3156717" y="3203666"/>
            <a:ext cx="5878566" cy="1437408"/>
            <a:chOff x="5376647" y="1446452"/>
            <a:chExt cx="5878566" cy="1437408"/>
          </a:xfrm>
        </p:grpSpPr>
        <p:pic>
          <p:nvPicPr>
            <p:cNvPr id="18" name="Picture 3">
              <a:extLst>
                <a:ext uri="{FF2B5EF4-FFF2-40B4-BE49-F238E27FC236}">
                  <a16:creationId xmlns:a16="http://schemas.microsoft.com/office/drawing/2014/main" id="{C5AF7BA6-FD4B-E0BF-9608-B6D4F1AB0E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a:xfrm>
              <a:off x="5376647" y="1661155"/>
              <a:ext cx="5878566" cy="1080000"/>
            </a:xfrm>
            <a:prstGeom prst="rect">
              <a:avLst/>
            </a:prstGeom>
          </p:spPr>
        </p:pic>
        <p:sp>
          <p:nvSpPr>
            <p:cNvPr id="19" name="Hộp Văn bản 18">
              <a:extLst>
                <a:ext uri="{FF2B5EF4-FFF2-40B4-BE49-F238E27FC236}">
                  <a16:creationId xmlns:a16="http://schemas.microsoft.com/office/drawing/2014/main" id="{73EA4794-76D1-E7DB-114D-D7FDE0DD199B}"/>
                </a:ext>
              </a:extLst>
            </p:cNvPr>
            <p:cNvSpPr txBox="1"/>
            <p:nvPr/>
          </p:nvSpPr>
          <p:spPr>
            <a:xfrm>
              <a:off x="7320998" y="1816435"/>
              <a:ext cx="3740126" cy="769441"/>
            </a:xfrm>
            <a:prstGeom prst="rect">
              <a:avLst/>
            </a:prstGeom>
            <a:noFill/>
          </p:spPr>
          <p:txBody>
            <a:bodyPr wrap="none" rtlCol="0">
              <a:spAutoFit/>
            </a:bodyPr>
            <a:lstStyle/>
            <a:p>
              <a:r>
                <a:rPr lang="en-US" sz="4400" b="1">
                  <a:solidFill>
                    <a:schemeClr val="bg1"/>
                  </a:solidFill>
                  <a:latin typeface="UVN Mua Thu" panose="03020702040507090A04" pitchFamily="66" charset="0"/>
                </a:rPr>
                <a:t>Gánh 2 suất sưu</a:t>
              </a:r>
            </a:p>
          </p:txBody>
        </p:sp>
        <p:grpSp>
          <p:nvGrpSpPr>
            <p:cNvPr id="55" name="Picture 8">
              <a:extLst>
                <a:ext uri="{FF2B5EF4-FFF2-40B4-BE49-F238E27FC236}">
                  <a16:creationId xmlns:a16="http://schemas.microsoft.com/office/drawing/2014/main" id="{E7686BB1-E5FA-1900-4067-1EED68C1F730}"/>
                </a:ext>
              </a:extLst>
            </p:cNvPr>
            <p:cNvGrpSpPr/>
            <p:nvPr/>
          </p:nvGrpSpPr>
          <p:grpSpPr>
            <a:xfrm>
              <a:off x="5960769" y="1446452"/>
              <a:ext cx="1395729" cy="1437408"/>
              <a:chOff x="6129576" y="1497645"/>
              <a:chExt cx="1395729" cy="1414593"/>
            </a:xfrm>
          </p:grpSpPr>
          <p:sp>
            <p:nvSpPr>
              <p:cNvPr id="57" name="Hình tự do: Hình 56">
                <a:extLst>
                  <a:ext uri="{FF2B5EF4-FFF2-40B4-BE49-F238E27FC236}">
                    <a16:creationId xmlns:a16="http://schemas.microsoft.com/office/drawing/2014/main" id="{33F8DF98-4737-9540-3AC9-D17BBB431556}"/>
                  </a:ext>
                </a:extLst>
              </p:cNvPr>
              <p:cNvSpPr/>
              <p:nvPr/>
            </p:nvSpPr>
            <p:spPr>
              <a:xfrm>
                <a:off x="6206569" y="1520462"/>
                <a:ext cx="759973" cy="914694"/>
              </a:xfrm>
              <a:custGeom>
                <a:avLst/>
                <a:gdLst>
                  <a:gd name="connsiteX0" fmla="*/ 32124 w 759973"/>
                  <a:gd name="connsiteY0" fmla="*/ 914694 h 914694"/>
                  <a:gd name="connsiteX1" fmla="*/ 73988 w 759973"/>
                  <a:gd name="connsiteY1" fmla="*/ 892175 h 914694"/>
                  <a:gd name="connsiteX2" fmla="*/ 268240 w 759973"/>
                  <a:gd name="connsiteY2" fmla="*/ 821377 h 914694"/>
                  <a:gd name="connsiteX3" fmla="*/ 318150 w 759973"/>
                  <a:gd name="connsiteY3" fmla="*/ 872325 h 914694"/>
                  <a:gd name="connsiteX4" fmla="*/ 359522 w 759973"/>
                  <a:gd name="connsiteY4" fmla="*/ 889825 h 914694"/>
                  <a:gd name="connsiteX5" fmla="*/ 388533 w 759973"/>
                  <a:gd name="connsiteY5" fmla="*/ 889825 h 914694"/>
                  <a:gd name="connsiteX6" fmla="*/ 414706 w 759973"/>
                  <a:gd name="connsiteY6" fmla="*/ 896122 h 914694"/>
                  <a:gd name="connsiteX7" fmla="*/ 475992 w 759973"/>
                  <a:gd name="connsiteY7" fmla="*/ 890486 h 914694"/>
                  <a:gd name="connsiteX8" fmla="*/ 538464 w 759973"/>
                  <a:gd name="connsiteY8" fmla="*/ 838397 h 914694"/>
                  <a:gd name="connsiteX9" fmla="*/ 686002 w 759973"/>
                  <a:gd name="connsiteY9" fmla="*/ 892175 h 914694"/>
                  <a:gd name="connsiteX10" fmla="*/ 726122 w 759973"/>
                  <a:gd name="connsiteY10" fmla="*/ 913531 h 914694"/>
                  <a:gd name="connsiteX11" fmla="*/ 739689 w 759973"/>
                  <a:gd name="connsiteY11" fmla="*/ 895255 h 914694"/>
                  <a:gd name="connsiteX12" fmla="*/ 749278 w 759973"/>
                  <a:gd name="connsiteY12" fmla="*/ 787107 h 914694"/>
                  <a:gd name="connsiteX13" fmla="*/ 741589 w 759973"/>
                  <a:gd name="connsiteY13" fmla="*/ 715875 h 914694"/>
                  <a:gd name="connsiteX14" fmla="*/ 745791 w 759973"/>
                  <a:gd name="connsiteY14" fmla="*/ 698741 h 914694"/>
                  <a:gd name="connsiteX15" fmla="*/ 738102 w 759973"/>
                  <a:gd name="connsiteY15" fmla="*/ 627509 h 914694"/>
                  <a:gd name="connsiteX16" fmla="*/ 728849 w 759973"/>
                  <a:gd name="connsiteY16" fmla="*/ 608686 h 914694"/>
                  <a:gd name="connsiteX17" fmla="*/ 723351 w 759973"/>
                  <a:gd name="connsiteY17" fmla="*/ 529834 h 914694"/>
                  <a:gd name="connsiteX18" fmla="*/ 727262 w 759973"/>
                  <a:gd name="connsiteY18" fmla="*/ 517878 h 914694"/>
                  <a:gd name="connsiteX19" fmla="*/ 732470 w 759973"/>
                  <a:gd name="connsiteY19" fmla="*/ 485228 h 914694"/>
                  <a:gd name="connsiteX20" fmla="*/ 732470 w 759973"/>
                  <a:gd name="connsiteY20" fmla="*/ 365056 h 914694"/>
                  <a:gd name="connsiteX21" fmla="*/ 379995 w 759973"/>
                  <a:gd name="connsiteY21" fmla="*/ 0 h 914694"/>
                  <a:gd name="connsiteX22" fmla="*/ 27520 w 759973"/>
                  <a:gd name="connsiteY22" fmla="*/ 365056 h 914694"/>
                  <a:gd name="connsiteX23" fmla="*/ 27520 w 759973"/>
                  <a:gd name="connsiteY23" fmla="*/ 485205 h 914694"/>
                  <a:gd name="connsiteX24" fmla="*/ 32728 w 759973"/>
                  <a:gd name="connsiteY24" fmla="*/ 517855 h 914694"/>
                  <a:gd name="connsiteX25" fmla="*/ 36639 w 759973"/>
                  <a:gd name="connsiteY25" fmla="*/ 529811 h 914694"/>
                  <a:gd name="connsiteX26" fmla="*/ 31141 w 759973"/>
                  <a:gd name="connsiteY26" fmla="*/ 608663 h 914694"/>
                  <a:gd name="connsiteX27" fmla="*/ 21888 w 759973"/>
                  <a:gd name="connsiteY27" fmla="*/ 627486 h 914694"/>
                  <a:gd name="connsiteX28" fmla="*/ 14199 w 759973"/>
                  <a:gd name="connsiteY28" fmla="*/ 698718 h 914694"/>
                  <a:gd name="connsiteX29" fmla="*/ 18401 w 759973"/>
                  <a:gd name="connsiteY29" fmla="*/ 715853 h 914694"/>
                  <a:gd name="connsiteX30" fmla="*/ 10712 w 759973"/>
                  <a:gd name="connsiteY30" fmla="*/ 787084 h 914694"/>
                  <a:gd name="connsiteX31" fmla="*/ 20301 w 759973"/>
                  <a:gd name="connsiteY31" fmla="*/ 895232 h 914694"/>
                  <a:gd name="connsiteX32" fmla="*/ 32124 w 759973"/>
                  <a:gd name="connsiteY32" fmla="*/ 914694 h 91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973" h="914694">
                    <a:moveTo>
                      <a:pt x="32124" y="914694"/>
                    </a:moveTo>
                    <a:cubicBezTo>
                      <a:pt x="44931" y="905568"/>
                      <a:pt x="58789" y="897719"/>
                      <a:pt x="73988" y="892175"/>
                    </a:cubicBezTo>
                    <a:lnTo>
                      <a:pt x="268240" y="821377"/>
                    </a:lnTo>
                    <a:lnTo>
                      <a:pt x="318150" y="872325"/>
                    </a:lnTo>
                    <a:cubicBezTo>
                      <a:pt x="329124" y="883527"/>
                      <a:pt x="344010" y="889825"/>
                      <a:pt x="359522" y="889825"/>
                    </a:cubicBezTo>
                    <a:lnTo>
                      <a:pt x="388533" y="889825"/>
                    </a:lnTo>
                    <a:cubicBezTo>
                      <a:pt x="397608" y="889825"/>
                      <a:pt x="406570" y="891992"/>
                      <a:pt x="414706" y="896122"/>
                    </a:cubicBezTo>
                    <a:cubicBezTo>
                      <a:pt x="434531" y="906229"/>
                      <a:pt x="458246" y="904062"/>
                      <a:pt x="475992" y="890486"/>
                    </a:cubicBezTo>
                    <a:lnTo>
                      <a:pt x="538464" y="838397"/>
                    </a:lnTo>
                    <a:lnTo>
                      <a:pt x="686002" y="892175"/>
                    </a:lnTo>
                    <a:cubicBezTo>
                      <a:pt x="700530" y="897468"/>
                      <a:pt x="713762" y="904952"/>
                      <a:pt x="726122" y="913531"/>
                    </a:cubicBezTo>
                    <a:lnTo>
                      <a:pt x="739689" y="895255"/>
                    </a:lnTo>
                    <a:cubicBezTo>
                      <a:pt x="762733" y="863951"/>
                      <a:pt x="766444" y="822084"/>
                      <a:pt x="749278" y="787107"/>
                    </a:cubicBezTo>
                    <a:cubicBezTo>
                      <a:pt x="738460" y="765067"/>
                      <a:pt x="735733" y="739787"/>
                      <a:pt x="741589" y="715875"/>
                    </a:cubicBezTo>
                    <a:lnTo>
                      <a:pt x="745791" y="698741"/>
                    </a:lnTo>
                    <a:cubicBezTo>
                      <a:pt x="751670" y="674829"/>
                      <a:pt x="748943" y="649549"/>
                      <a:pt x="738102" y="627509"/>
                    </a:cubicBezTo>
                    <a:lnTo>
                      <a:pt x="728849" y="608686"/>
                    </a:lnTo>
                    <a:cubicBezTo>
                      <a:pt x="716824" y="584181"/>
                      <a:pt x="714835" y="555821"/>
                      <a:pt x="723351" y="529834"/>
                    </a:cubicBezTo>
                    <a:lnTo>
                      <a:pt x="727262" y="517878"/>
                    </a:lnTo>
                    <a:cubicBezTo>
                      <a:pt x="730704" y="507337"/>
                      <a:pt x="732470" y="496317"/>
                      <a:pt x="732470" y="485228"/>
                    </a:cubicBezTo>
                    <a:lnTo>
                      <a:pt x="732470" y="365056"/>
                    </a:lnTo>
                    <a:cubicBezTo>
                      <a:pt x="732470" y="163431"/>
                      <a:pt x="578025" y="0"/>
                      <a:pt x="379995" y="0"/>
                    </a:cubicBezTo>
                    <a:cubicBezTo>
                      <a:pt x="181965" y="0"/>
                      <a:pt x="27520" y="163431"/>
                      <a:pt x="27520" y="365056"/>
                    </a:cubicBezTo>
                    <a:lnTo>
                      <a:pt x="27520" y="485205"/>
                    </a:lnTo>
                    <a:cubicBezTo>
                      <a:pt x="27520" y="496317"/>
                      <a:pt x="29286" y="507337"/>
                      <a:pt x="32728" y="517855"/>
                    </a:cubicBezTo>
                    <a:lnTo>
                      <a:pt x="36639" y="529811"/>
                    </a:lnTo>
                    <a:cubicBezTo>
                      <a:pt x="45155" y="555798"/>
                      <a:pt x="43166" y="584159"/>
                      <a:pt x="31141" y="608663"/>
                    </a:cubicBezTo>
                    <a:lnTo>
                      <a:pt x="21888" y="627486"/>
                    </a:lnTo>
                    <a:cubicBezTo>
                      <a:pt x="11070" y="649526"/>
                      <a:pt x="8343" y="674807"/>
                      <a:pt x="14199" y="698718"/>
                    </a:cubicBezTo>
                    <a:lnTo>
                      <a:pt x="18401" y="715853"/>
                    </a:lnTo>
                    <a:cubicBezTo>
                      <a:pt x="24279" y="739764"/>
                      <a:pt x="21552" y="765044"/>
                      <a:pt x="10712" y="787084"/>
                    </a:cubicBezTo>
                    <a:cubicBezTo>
                      <a:pt x="-6476" y="822084"/>
                      <a:pt x="-2766" y="863951"/>
                      <a:pt x="20301" y="895232"/>
                    </a:cubicBezTo>
                    <a:lnTo>
                      <a:pt x="32124" y="914694"/>
                    </a:lnTo>
                    <a:close/>
                  </a:path>
                </a:pathLst>
              </a:custGeom>
              <a:solidFill>
                <a:schemeClr val="accent6">
                  <a:lumMod val="75000"/>
                </a:schemeClr>
              </a:solidFill>
              <a:ln w="22276" cap="flat">
                <a:noFill/>
                <a:prstDash val="solid"/>
                <a:miter/>
              </a:ln>
            </p:spPr>
            <p:txBody>
              <a:bodyPr rtlCol="0" anchor="ctr"/>
              <a:lstStyle/>
              <a:p>
                <a:endParaRPr lang="en-US"/>
              </a:p>
            </p:txBody>
          </p:sp>
          <p:sp>
            <p:nvSpPr>
              <p:cNvPr id="58" name="Hình tự do: Hình 57">
                <a:extLst>
                  <a:ext uri="{FF2B5EF4-FFF2-40B4-BE49-F238E27FC236}">
                    <a16:creationId xmlns:a16="http://schemas.microsoft.com/office/drawing/2014/main" id="{B76000A5-AF2C-59FC-097E-2F308807069F}"/>
                  </a:ext>
                </a:extLst>
              </p:cNvPr>
              <p:cNvSpPr/>
              <p:nvPr/>
            </p:nvSpPr>
            <p:spPr>
              <a:xfrm>
                <a:off x="6161895" y="1748622"/>
                <a:ext cx="849337" cy="1003904"/>
              </a:xfrm>
              <a:custGeom>
                <a:avLst/>
                <a:gdLst>
                  <a:gd name="connsiteX0" fmla="*/ 730676 w 849337"/>
                  <a:gd name="connsiteY0" fmla="*/ 664037 h 1003904"/>
                  <a:gd name="connsiteX1" fmla="*/ 536424 w 849337"/>
                  <a:gd name="connsiteY1" fmla="*/ 593216 h 1003904"/>
                  <a:gd name="connsiteX2" fmla="*/ 536424 w 849337"/>
                  <a:gd name="connsiteY2" fmla="*/ 522441 h 1003904"/>
                  <a:gd name="connsiteX3" fmla="*/ 692881 w 849337"/>
                  <a:gd name="connsiteY3" fmla="*/ 273792 h 1003904"/>
                  <a:gd name="connsiteX4" fmla="*/ 692881 w 849337"/>
                  <a:gd name="connsiteY4" fmla="*/ 114080 h 1003904"/>
                  <a:gd name="connsiteX5" fmla="*/ 589731 w 849337"/>
                  <a:gd name="connsiteY5" fmla="*/ 114080 h 1003904"/>
                  <a:gd name="connsiteX6" fmla="*/ 424669 w 849337"/>
                  <a:gd name="connsiteY6" fmla="*/ 0 h 1003904"/>
                  <a:gd name="connsiteX7" fmla="*/ 259607 w 849337"/>
                  <a:gd name="connsiteY7" fmla="*/ 114080 h 1003904"/>
                  <a:gd name="connsiteX8" fmla="*/ 156457 w 849337"/>
                  <a:gd name="connsiteY8" fmla="*/ 114080 h 1003904"/>
                  <a:gd name="connsiteX9" fmla="*/ 156457 w 849337"/>
                  <a:gd name="connsiteY9" fmla="*/ 273792 h 1003904"/>
                  <a:gd name="connsiteX10" fmla="*/ 312914 w 849337"/>
                  <a:gd name="connsiteY10" fmla="*/ 522441 h 1003904"/>
                  <a:gd name="connsiteX11" fmla="*/ 312914 w 849337"/>
                  <a:gd name="connsiteY11" fmla="*/ 593216 h 1003904"/>
                  <a:gd name="connsiteX12" fmla="*/ 118661 w 849337"/>
                  <a:gd name="connsiteY12" fmla="*/ 664037 h 1003904"/>
                  <a:gd name="connsiteX13" fmla="*/ 0 w 849337"/>
                  <a:gd name="connsiteY13" fmla="*/ 835933 h 1003904"/>
                  <a:gd name="connsiteX14" fmla="*/ 0 w 849337"/>
                  <a:gd name="connsiteY14" fmla="*/ 1003905 h 1003904"/>
                  <a:gd name="connsiteX15" fmla="*/ 849337 w 849337"/>
                  <a:gd name="connsiteY15" fmla="*/ 1003905 h 1003904"/>
                  <a:gd name="connsiteX16" fmla="*/ 849337 w 849337"/>
                  <a:gd name="connsiteY16" fmla="*/ 835933 h 1003904"/>
                  <a:gd name="connsiteX17" fmla="*/ 730676 w 849337"/>
                  <a:gd name="connsiteY17" fmla="*/ 664037 h 100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9337" h="1003904">
                    <a:moveTo>
                      <a:pt x="730676" y="664037"/>
                    </a:moveTo>
                    <a:lnTo>
                      <a:pt x="536424" y="593216"/>
                    </a:lnTo>
                    <a:lnTo>
                      <a:pt x="536424" y="522441"/>
                    </a:lnTo>
                    <a:cubicBezTo>
                      <a:pt x="628689" y="479159"/>
                      <a:pt x="692881" y="384222"/>
                      <a:pt x="692881" y="273792"/>
                    </a:cubicBezTo>
                    <a:lnTo>
                      <a:pt x="692881" y="114080"/>
                    </a:lnTo>
                    <a:lnTo>
                      <a:pt x="589731" y="114080"/>
                    </a:lnTo>
                    <a:cubicBezTo>
                      <a:pt x="517045" y="114080"/>
                      <a:pt x="451669" y="68904"/>
                      <a:pt x="424669" y="0"/>
                    </a:cubicBezTo>
                    <a:cubicBezTo>
                      <a:pt x="397669" y="68904"/>
                      <a:pt x="332292" y="114080"/>
                      <a:pt x="259607" y="114080"/>
                    </a:cubicBezTo>
                    <a:lnTo>
                      <a:pt x="156457" y="114080"/>
                    </a:lnTo>
                    <a:lnTo>
                      <a:pt x="156457" y="273792"/>
                    </a:lnTo>
                    <a:cubicBezTo>
                      <a:pt x="156457" y="384245"/>
                      <a:pt x="220649" y="479159"/>
                      <a:pt x="312914" y="522441"/>
                    </a:cubicBezTo>
                    <a:lnTo>
                      <a:pt x="312914" y="593216"/>
                    </a:lnTo>
                    <a:lnTo>
                      <a:pt x="118661" y="664037"/>
                    </a:lnTo>
                    <a:cubicBezTo>
                      <a:pt x="47496" y="689979"/>
                      <a:pt x="0" y="758792"/>
                      <a:pt x="0" y="835933"/>
                    </a:cubicBezTo>
                    <a:lnTo>
                      <a:pt x="0" y="1003905"/>
                    </a:lnTo>
                    <a:lnTo>
                      <a:pt x="849337" y="1003905"/>
                    </a:lnTo>
                    <a:lnTo>
                      <a:pt x="849337" y="835933"/>
                    </a:lnTo>
                    <a:cubicBezTo>
                      <a:pt x="849337" y="758792"/>
                      <a:pt x="801842" y="689979"/>
                      <a:pt x="730676" y="664037"/>
                    </a:cubicBezTo>
                    <a:close/>
                  </a:path>
                </a:pathLst>
              </a:custGeom>
              <a:solidFill>
                <a:srgbClr val="FADAA5"/>
              </a:solidFill>
              <a:ln w="22276" cap="flat">
                <a:noFill/>
                <a:prstDash val="solid"/>
                <a:miter/>
              </a:ln>
            </p:spPr>
            <p:txBody>
              <a:bodyPr rtlCol="0" anchor="ctr"/>
              <a:lstStyle/>
              <a:p>
                <a:endParaRPr lang="en-US"/>
              </a:p>
            </p:txBody>
          </p:sp>
          <p:sp>
            <p:nvSpPr>
              <p:cNvPr id="59" name="Hình tự do: Hình 58">
                <a:extLst>
                  <a:ext uri="{FF2B5EF4-FFF2-40B4-BE49-F238E27FC236}">
                    <a16:creationId xmlns:a16="http://schemas.microsoft.com/office/drawing/2014/main" id="{EEDCE873-859B-10B2-E289-66A7D4A46100}"/>
                  </a:ext>
                </a:extLst>
              </p:cNvPr>
              <p:cNvSpPr/>
              <p:nvPr/>
            </p:nvSpPr>
            <p:spPr>
              <a:xfrm>
                <a:off x="6161895" y="2341838"/>
                <a:ext cx="849337" cy="410688"/>
              </a:xfrm>
              <a:custGeom>
                <a:avLst/>
                <a:gdLst>
                  <a:gd name="connsiteX0" fmla="*/ 0 w 849337"/>
                  <a:gd name="connsiteY0" fmla="*/ 242717 h 410688"/>
                  <a:gd name="connsiteX1" fmla="*/ 0 w 849337"/>
                  <a:gd name="connsiteY1" fmla="*/ 410688 h 410688"/>
                  <a:gd name="connsiteX2" fmla="*/ 849337 w 849337"/>
                  <a:gd name="connsiteY2" fmla="*/ 410688 h 410688"/>
                  <a:gd name="connsiteX3" fmla="*/ 849337 w 849337"/>
                  <a:gd name="connsiteY3" fmla="*/ 242717 h 410688"/>
                  <a:gd name="connsiteX4" fmla="*/ 730676 w 849337"/>
                  <a:gd name="connsiteY4" fmla="*/ 70821 h 410688"/>
                  <a:gd name="connsiteX5" fmla="*/ 583137 w 849337"/>
                  <a:gd name="connsiteY5" fmla="*/ 17044 h 410688"/>
                  <a:gd name="connsiteX6" fmla="*/ 520666 w 849337"/>
                  <a:gd name="connsiteY6" fmla="*/ 69133 h 410688"/>
                  <a:gd name="connsiteX7" fmla="*/ 459380 w 849337"/>
                  <a:gd name="connsiteY7" fmla="*/ 74768 h 410688"/>
                  <a:gd name="connsiteX8" fmla="*/ 433207 w 849337"/>
                  <a:gd name="connsiteY8" fmla="*/ 68448 h 410688"/>
                  <a:gd name="connsiteX9" fmla="*/ 404195 w 849337"/>
                  <a:gd name="connsiteY9" fmla="*/ 68448 h 410688"/>
                  <a:gd name="connsiteX10" fmla="*/ 362824 w 849337"/>
                  <a:gd name="connsiteY10" fmla="*/ 50948 h 410688"/>
                  <a:gd name="connsiteX11" fmla="*/ 312914 w 849337"/>
                  <a:gd name="connsiteY11" fmla="*/ 0 h 410688"/>
                  <a:gd name="connsiteX12" fmla="*/ 118661 w 849337"/>
                  <a:gd name="connsiteY12" fmla="*/ 70821 h 410688"/>
                  <a:gd name="connsiteX13" fmla="*/ 0 w 849337"/>
                  <a:gd name="connsiteY13" fmla="*/ 242717 h 41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337" h="410688">
                    <a:moveTo>
                      <a:pt x="0" y="242717"/>
                    </a:moveTo>
                    <a:lnTo>
                      <a:pt x="0" y="410688"/>
                    </a:lnTo>
                    <a:lnTo>
                      <a:pt x="849337" y="410688"/>
                    </a:lnTo>
                    <a:lnTo>
                      <a:pt x="849337" y="242717"/>
                    </a:lnTo>
                    <a:cubicBezTo>
                      <a:pt x="849337" y="165576"/>
                      <a:pt x="801842" y="96763"/>
                      <a:pt x="730676" y="70821"/>
                    </a:cubicBezTo>
                    <a:lnTo>
                      <a:pt x="583137" y="17044"/>
                    </a:lnTo>
                    <a:lnTo>
                      <a:pt x="520666" y="69133"/>
                    </a:lnTo>
                    <a:cubicBezTo>
                      <a:pt x="502942" y="82708"/>
                      <a:pt x="479205" y="84898"/>
                      <a:pt x="459380" y="74768"/>
                    </a:cubicBezTo>
                    <a:cubicBezTo>
                      <a:pt x="451244" y="70593"/>
                      <a:pt x="442281" y="68448"/>
                      <a:pt x="433207" y="68448"/>
                    </a:cubicBezTo>
                    <a:lnTo>
                      <a:pt x="404195" y="68448"/>
                    </a:lnTo>
                    <a:cubicBezTo>
                      <a:pt x="388684" y="68448"/>
                      <a:pt x="373798" y="62151"/>
                      <a:pt x="362824" y="50948"/>
                    </a:cubicBezTo>
                    <a:lnTo>
                      <a:pt x="312914" y="0"/>
                    </a:lnTo>
                    <a:lnTo>
                      <a:pt x="118661" y="70821"/>
                    </a:lnTo>
                    <a:cubicBezTo>
                      <a:pt x="47496" y="96763"/>
                      <a:pt x="0" y="165576"/>
                      <a:pt x="0" y="242717"/>
                    </a:cubicBezTo>
                    <a:close/>
                  </a:path>
                </a:pathLst>
              </a:custGeom>
              <a:solidFill>
                <a:schemeClr val="accent6">
                  <a:lumMod val="75000"/>
                </a:schemeClr>
              </a:solidFill>
              <a:ln w="22276" cap="flat">
                <a:noFill/>
                <a:prstDash val="solid"/>
                <a:miter/>
              </a:ln>
            </p:spPr>
            <p:txBody>
              <a:bodyPr rtlCol="0" anchor="ctr"/>
              <a:lstStyle/>
              <a:p>
                <a:endParaRPr lang="en-US"/>
              </a:p>
            </p:txBody>
          </p:sp>
          <p:sp>
            <p:nvSpPr>
              <p:cNvPr id="60" name="Hình tự do: Hình 59">
                <a:extLst>
                  <a:ext uri="{FF2B5EF4-FFF2-40B4-BE49-F238E27FC236}">
                    <a16:creationId xmlns:a16="http://schemas.microsoft.com/office/drawing/2014/main" id="{F01DF9B7-BB65-E509-F5E6-DE2C70FEE119}"/>
                  </a:ext>
                </a:extLst>
              </p:cNvPr>
              <p:cNvSpPr/>
              <p:nvPr/>
            </p:nvSpPr>
            <p:spPr>
              <a:xfrm>
                <a:off x="6854776" y="2661262"/>
                <a:ext cx="156456" cy="91264"/>
              </a:xfrm>
              <a:custGeom>
                <a:avLst/>
                <a:gdLst>
                  <a:gd name="connsiteX0" fmla="*/ 0 w 156456"/>
                  <a:gd name="connsiteY0" fmla="*/ 0 h 91264"/>
                  <a:gd name="connsiteX1" fmla="*/ 156457 w 156456"/>
                  <a:gd name="connsiteY1" fmla="*/ 0 h 91264"/>
                  <a:gd name="connsiteX2" fmla="*/ 156457 w 156456"/>
                  <a:gd name="connsiteY2" fmla="*/ 91264 h 91264"/>
                  <a:gd name="connsiteX3" fmla="*/ 0 w 156456"/>
                  <a:gd name="connsiteY3" fmla="*/ 91264 h 91264"/>
                </a:gdLst>
                <a:ahLst/>
                <a:cxnLst>
                  <a:cxn ang="0">
                    <a:pos x="connsiteX0" y="connsiteY0"/>
                  </a:cxn>
                  <a:cxn ang="0">
                    <a:pos x="connsiteX1" y="connsiteY1"/>
                  </a:cxn>
                  <a:cxn ang="0">
                    <a:pos x="connsiteX2" y="connsiteY2"/>
                  </a:cxn>
                  <a:cxn ang="0">
                    <a:pos x="connsiteX3" y="connsiteY3"/>
                  </a:cxn>
                </a:cxnLst>
                <a:rect l="l" t="t" r="r" b="b"/>
                <a:pathLst>
                  <a:path w="156456" h="91264">
                    <a:moveTo>
                      <a:pt x="0" y="0"/>
                    </a:moveTo>
                    <a:lnTo>
                      <a:pt x="156457" y="0"/>
                    </a:lnTo>
                    <a:lnTo>
                      <a:pt x="156457" y="91264"/>
                    </a:lnTo>
                    <a:lnTo>
                      <a:pt x="0" y="91264"/>
                    </a:lnTo>
                    <a:close/>
                  </a:path>
                </a:pathLst>
              </a:custGeom>
              <a:solidFill>
                <a:srgbClr val="FADAA5"/>
              </a:solidFill>
              <a:ln w="22276" cap="flat">
                <a:noFill/>
                <a:prstDash val="solid"/>
                <a:miter/>
              </a:ln>
            </p:spPr>
            <p:txBody>
              <a:bodyPr rtlCol="0" anchor="ctr"/>
              <a:lstStyle/>
              <a:p>
                <a:endParaRPr lang="en-US"/>
              </a:p>
            </p:txBody>
          </p:sp>
          <p:sp>
            <p:nvSpPr>
              <p:cNvPr id="61" name="Hình tự do: Hình 60">
                <a:extLst>
                  <a:ext uri="{FF2B5EF4-FFF2-40B4-BE49-F238E27FC236}">
                    <a16:creationId xmlns:a16="http://schemas.microsoft.com/office/drawing/2014/main" id="{8DC434AF-9396-D8F3-DDCC-DC236262159F}"/>
                  </a:ext>
                </a:extLst>
              </p:cNvPr>
              <p:cNvSpPr/>
              <p:nvPr/>
            </p:nvSpPr>
            <p:spPr>
              <a:xfrm>
                <a:off x="6564213" y="2626140"/>
                <a:ext cx="290562" cy="126385"/>
              </a:xfrm>
              <a:custGeom>
                <a:avLst/>
                <a:gdLst>
                  <a:gd name="connsiteX0" fmla="*/ 30353 w 290562"/>
                  <a:gd name="connsiteY0" fmla="*/ 48903 h 126385"/>
                  <a:gd name="connsiteX1" fmla="*/ 0 w 290562"/>
                  <a:gd name="connsiteY1" fmla="*/ 126386 h 126385"/>
                  <a:gd name="connsiteX2" fmla="*/ 0 w 290562"/>
                  <a:gd name="connsiteY2" fmla="*/ 126386 h 126385"/>
                  <a:gd name="connsiteX3" fmla="*/ 290563 w 290562"/>
                  <a:gd name="connsiteY3" fmla="*/ 126386 h 126385"/>
                  <a:gd name="connsiteX4" fmla="*/ 290563 w 290562"/>
                  <a:gd name="connsiteY4" fmla="*/ 80754 h 126385"/>
                  <a:gd name="connsiteX5" fmla="*/ 207305 w 290562"/>
                  <a:gd name="connsiteY5" fmla="*/ 12762 h 126385"/>
                  <a:gd name="connsiteX6" fmla="*/ 146153 w 290562"/>
                  <a:gd name="connsiteY6" fmla="*/ 6146 h 126385"/>
                  <a:gd name="connsiteX7" fmla="*/ 120628 w 290562"/>
                  <a:gd name="connsiteY7" fmla="*/ 12306 h 126385"/>
                  <a:gd name="connsiteX8" fmla="*/ 83324 w 290562"/>
                  <a:gd name="connsiteY8" fmla="*/ 12306 h 126385"/>
                  <a:gd name="connsiteX9" fmla="*/ 30353 w 290562"/>
                  <a:gd name="connsiteY9" fmla="*/ 48903 h 12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562" h="126385">
                    <a:moveTo>
                      <a:pt x="30353" y="48903"/>
                    </a:moveTo>
                    <a:lnTo>
                      <a:pt x="0" y="126386"/>
                    </a:lnTo>
                    <a:lnTo>
                      <a:pt x="0" y="126386"/>
                    </a:lnTo>
                    <a:lnTo>
                      <a:pt x="290563" y="126386"/>
                    </a:lnTo>
                    <a:lnTo>
                      <a:pt x="290563" y="80754"/>
                    </a:lnTo>
                    <a:lnTo>
                      <a:pt x="207305" y="12762"/>
                    </a:lnTo>
                    <a:cubicBezTo>
                      <a:pt x="189916" y="-1429"/>
                      <a:pt x="166045" y="-4008"/>
                      <a:pt x="146153" y="6146"/>
                    </a:cubicBezTo>
                    <a:cubicBezTo>
                      <a:pt x="138241" y="10184"/>
                      <a:pt x="129502" y="12306"/>
                      <a:pt x="120628" y="12306"/>
                    </a:cubicBezTo>
                    <a:lnTo>
                      <a:pt x="83324" y="12306"/>
                    </a:lnTo>
                    <a:cubicBezTo>
                      <a:pt x="60012" y="12306"/>
                      <a:pt x="39025" y="26794"/>
                      <a:pt x="30353" y="48903"/>
                    </a:cubicBezTo>
                    <a:close/>
                  </a:path>
                </a:pathLst>
              </a:custGeom>
              <a:solidFill>
                <a:srgbClr val="976949"/>
              </a:solidFill>
              <a:ln w="22276" cap="flat">
                <a:noFill/>
                <a:prstDash val="solid"/>
                <a:miter/>
              </a:ln>
            </p:spPr>
            <p:txBody>
              <a:bodyPr rtlCol="0" anchor="ctr"/>
              <a:lstStyle/>
              <a:p>
                <a:endParaRPr lang="en-US"/>
              </a:p>
            </p:txBody>
          </p:sp>
          <p:sp>
            <p:nvSpPr>
              <p:cNvPr id="62" name="Hình tự do: Hình 61">
                <a:extLst>
                  <a:ext uri="{FF2B5EF4-FFF2-40B4-BE49-F238E27FC236}">
                    <a16:creationId xmlns:a16="http://schemas.microsoft.com/office/drawing/2014/main" id="{BC37917D-D547-60F1-8C33-3CD62FC848EC}"/>
                  </a:ext>
                </a:extLst>
              </p:cNvPr>
              <p:cNvSpPr/>
              <p:nvPr/>
            </p:nvSpPr>
            <p:spPr>
              <a:xfrm>
                <a:off x="6832425" y="2296206"/>
                <a:ext cx="670529" cy="365056"/>
              </a:xfrm>
              <a:custGeom>
                <a:avLst/>
                <a:gdLst>
                  <a:gd name="connsiteX0" fmla="*/ 603477 w 670529"/>
                  <a:gd name="connsiteY0" fmla="*/ 365056 h 365056"/>
                  <a:gd name="connsiteX1" fmla="*/ 67053 w 670529"/>
                  <a:gd name="connsiteY1" fmla="*/ 365056 h 365056"/>
                  <a:gd name="connsiteX2" fmla="*/ 0 w 670529"/>
                  <a:gd name="connsiteY2" fmla="*/ 296608 h 365056"/>
                  <a:gd name="connsiteX3" fmla="*/ 0 w 670529"/>
                  <a:gd name="connsiteY3" fmla="*/ 68448 h 365056"/>
                  <a:gd name="connsiteX4" fmla="*/ 67053 w 670529"/>
                  <a:gd name="connsiteY4" fmla="*/ 0 h 365056"/>
                  <a:gd name="connsiteX5" fmla="*/ 603477 w 670529"/>
                  <a:gd name="connsiteY5" fmla="*/ 0 h 365056"/>
                  <a:gd name="connsiteX6" fmla="*/ 670530 w 670529"/>
                  <a:gd name="connsiteY6" fmla="*/ 68448 h 365056"/>
                  <a:gd name="connsiteX7" fmla="*/ 670530 w 670529"/>
                  <a:gd name="connsiteY7" fmla="*/ 296608 h 365056"/>
                  <a:gd name="connsiteX8" fmla="*/ 603477 w 670529"/>
                  <a:gd name="connsiteY8" fmla="*/ 365056 h 3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29" h="365056">
                    <a:moveTo>
                      <a:pt x="603477" y="365056"/>
                    </a:moveTo>
                    <a:lnTo>
                      <a:pt x="67053" y="365056"/>
                    </a:lnTo>
                    <a:cubicBezTo>
                      <a:pt x="30017" y="365056"/>
                      <a:pt x="0" y="334414"/>
                      <a:pt x="0" y="296608"/>
                    </a:cubicBezTo>
                    <a:lnTo>
                      <a:pt x="0" y="68448"/>
                    </a:lnTo>
                    <a:cubicBezTo>
                      <a:pt x="0" y="30642"/>
                      <a:pt x="30017" y="0"/>
                      <a:pt x="67053" y="0"/>
                    </a:cubicBezTo>
                    <a:lnTo>
                      <a:pt x="603477" y="0"/>
                    </a:lnTo>
                    <a:cubicBezTo>
                      <a:pt x="640512" y="0"/>
                      <a:pt x="670530" y="30642"/>
                      <a:pt x="670530" y="68448"/>
                    </a:cubicBezTo>
                    <a:lnTo>
                      <a:pt x="670530" y="296608"/>
                    </a:lnTo>
                    <a:cubicBezTo>
                      <a:pt x="670530" y="334414"/>
                      <a:pt x="640512" y="365056"/>
                      <a:pt x="603477" y="365056"/>
                    </a:cubicBezTo>
                    <a:close/>
                  </a:path>
                </a:pathLst>
              </a:custGeom>
              <a:solidFill>
                <a:schemeClr val="accent6">
                  <a:lumMod val="75000"/>
                </a:schemeClr>
              </a:solidFill>
              <a:ln w="22276" cap="flat">
                <a:noFill/>
                <a:prstDash val="solid"/>
                <a:miter/>
              </a:ln>
            </p:spPr>
            <p:txBody>
              <a:bodyPr rtlCol="0" anchor="ctr"/>
              <a:lstStyle/>
              <a:p>
                <a:endParaRPr lang="en-US"/>
              </a:p>
            </p:txBody>
          </p:sp>
          <p:sp>
            <p:nvSpPr>
              <p:cNvPr id="63" name="Hình tự do: Hình 62">
                <a:extLst>
                  <a:ext uri="{FF2B5EF4-FFF2-40B4-BE49-F238E27FC236}">
                    <a16:creationId xmlns:a16="http://schemas.microsoft.com/office/drawing/2014/main" id="{A7E67321-128A-8708-9B55-667C58BBC705}"/>
                  </a:ext>
                </a:extLst>
              </p:cNvPr>
              <p:cNvSpPr/>
              <p:nvPr/>
            </p:nvSpPr>
            <p:spPr>
              <a:xfrm>
                <a:off x="6988882" y="2296206"/>
                <a:ext cx="357615" cy="365056"/>
              </a:xfrm>
              <a:custGeom>
                <a:avLst/>
                <a:gdLst>
                  <a:gd name="connsiteX0" fmla="*/ 357616 w 357615"/>
                  <a:gd name="connsiteY0" fmla="*/ 182528 h 365056"/>
                  <a:gd name="connsiteX1" fmla="*/ 178808 w 357615"/>
                  <a:gd name="connsiteY1" fmla="*/ 365056 h 365056"/>
                  <a:gd name="connsiteX2" fmla="*/ 0 w 357615"/>
                  <a:gd name="connsiteY2" fmla="*/ 182528 h 365056"/>
                  <a:gd name="connsiteX3" fmla="*/ 178808 w 357615"/>
                  <a:gd name="connsiteY3" fmla="*/ 0 h 365056"/>
                  <a:gd name="connsiteX4" fmla="*/ 357616 w 357615"/>
                  <a:gd name="connsiteY4" fmla="*/ 182528 h 36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15" h="365056">
                    <a:moveTo>
                      <a:pt x="357616" y="182528"/>
                    </a:moveTo>
                    <a:cubicBezTo>
                      <a:pt x="357616" y="283336"/>
                      <a:pt x="277561" y="365056"/>
                      <a:pt x="178808" y="365056"/>
                    </a:cubicBezTo>
                    <a:cubicBezTo>
                      <a:pt x="80055" y="365056"/>
                      <a:pt x="0" y="283336"/>
                      <a:pt x="0" y="182528"/>
                    </a:cubicBezTo>
                    <a:cubicBezTo>
                      <a:pt x="0" y="81721"/>
                      <a:pt x="80055" y="0"/>
                      <a:pt x="178808" y="0"/>
                    </a:cubicBezTo>
                    <a:cubicBezTo>
                      <a:pt x="277561" y="0"/>
                      <a:pt x="357616" y="81721"/>
                      <a:pt x="357616" y="182528"/>
                    </a:cubicBezTo>
                    <a:close/>
                  </a:path>
                </a:pathLst>
              </a:custGeom>
              <a:solidFill>
                <a:srgbClr val="F9D18F"/>
              </a:solidFill>
              <a:ln w="22276" cap="flat">
                <a:noFill/>
                <a:prstDash val="solid"/>
                <a:miter/>
              </a:ln>
            </p:spPr>
            <p:txBody>
              <a:bodyPr rtlCol="0" anchor="ctr"/>
              <a:lstStyle/>
              <a:p>
                <a:endParaRPr lang="en-US"/>
              </a:p>
            </p:txBody>
          </p:sp>
          <p:sp>
            <p:nvSpPr>
              <p:cNvPr id="2048" name="Hình tự do: Hình 2047">
                <a:extLst>
                  <a:ext uri="{FF2B5EF4-FFF2-40B4-BE49-F238E27FC236}">
                    <a16:creationId xmlns:a16="http://schemas.microsoft.com/office/drawing/2014/main" id="{201E8E83-3A56-306F-CD3A-D3A195DBEA97}"/>
                  </a:ext>
                </a:extLst>
              </p:cNvPr>
              <p:cNvSpPr/>
              <p:nvPr/>
            </p:nvSpPr>
            <p:spPr>
              <a:xfrm>
                <a:off x="6318352" y="1748622"/>
                <a:ext cx="447019" cy="456320"/>
              </a:xfrm>
              <a:custGeom>
                <a:avLst/>
                <a:gdLst>
                  <a:gd name="connsiteX0" fmla="*/ 447020 w 447019"/>
                  <a:gd name="connsiteY0" fmla="*/ 319424 h 456320"/>
                  <a:gd name="connsiteX1" fmla="*/ 447020 w 447019"/>
                  <a:gd name="connsiteY1" fmla="*/ 114080 h 456320"/>
                  <a:gd name="connsiteX2" fmla="*/ 433274 w 447019"/>
                  <a:gd name="connsiteY2" fmla="*/ 114080 h 456320"/>
                  <a:gd name="connsiteX3" fmla="*/ 268212 w 447019"/>
                  <a:gd name="connsiteY3" fmla="*/ 0 h 456320"/>
                  <a:gd name="connsiteX4" fmla="*/ 103150 w 447019"/>
                  <a:gd name="connsiteY4" fmla="*/ 114080 h 456320"/>
                  <a:gd name="connsiteX5" fmla="*/ 0 w 447019"/>
                  <a:gd name="connsiteY5" fmla="*/ 114080 h 456320"/>
                  <a:gd name="connsiteX6" fmla="*/ 0 w 447019"/>
                  <a:gd name="connsiteY6" fmla="*/ 273792 h 456320"/>
                  <a:gd name="connsiteX7" fmla="*/ 68662 w 447019"/>
                  <a:gd name="connsiteY7" fmla="*/ 456320 h 456320"/>
                  <a:gd name="connsiteX8" fmla="*/ 312914 w 447019"/>
                  <a:gd name="connsiteY8" fmla="*/ 456320 h 456320"/>
                  <a:gd name="connsiteX9" fmla="*/ 447020 w 447019"/>
                  <a:gd name="connsiteY9" fmla="*/ 319424 h 45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019" h="456320">
                    <a:moveTo>
                      <a:pt x="447020" y="319424"/>
                    </a:moveTo>
                    <a:lnTo>
                      <a:pt x="447020" y="114080"/>
                    </a:lnTo>
                    <a:lnTo>
                      <a:pt x="433274" y="114080"/>
                    </a:lnTo>
                    <a:cubicBezTo>
                      <a:pt x="360588" y="114080"/>
                      <a:pt x="295212" y="68904"/>
                      <a:pt x="268212" y="0"/>
                    </a:cubicBezTo>
                    <a:cubicBezTo>
                      <a:pt x="241212" y="68904"/>
                      <a:pt x="175835" y="114080"/>
                      <a:pt x="103150" y="114080"/>
                    </a:cubicBezTo>
                    <a:lnTo>
                      <a:pt x="0" y="114080"/>
                    </a:lnTo>
                    <a:lnTo>
                      <a:pt x="0" y="273792"/>
                    </a:lnTo>
                    <a:cubicBezTo>
                      <a:pt x="0" y="344020"/>
                      <a:pt x="26039" y="407928"/>
                      <a:pt x="68662" y="456320"/>
                    </a:cubicBezTo>
                    <a:lnTo>
                      <a:pt x="312914" y="456320"/>
                    </a:lnTo>
                    <a:cubicBezTo>
                      <a:pt x="386985" y="456320"/>
                      <a:pt x="447020" y="395037"/>
                      <a:pt x="447020" y="319424"/>
                    </a:cubicBezTo>
                    <a:close/>
                  </a:path>
                </a:pathLst>
              </a:custGeom>
              <a:solidFill>
                <a:srgbClr val="FCE9C9"/>
              </a:solidFill>
              <a:ln w="22276" cap="flat">
                <a:noFill/>
                <a:prstDash val="solid"/>
                <a:miter/>
              </a:ln>
            </p:spPr>
            <p:txBody>
              <a:bodyPr rtlCol="0" anchor="ctr"/>
              <a:lstStyle/>
              <a:p>
                <a:endParaRPr lang="en-US"/>
              </a:p>
            </p:txBody>
          </p:sp>
          <p:sp>
            <p:nvSpPr>
              <p:cNvPr id="2049" name="Hình tự do: Hình 2048">
                <a:extLst>
                  <a:ext uri="{FF2B5EF4-FFF2-40B4-BE49-F238E27FC236}">
                    <a16:creationId xmlns:a16="http://schemas.microsoft.com/office/drawing/2014/main" id="{BBBC953B-EAC9-FC0B-787E-FEB9E591CE19}"/>
                  </a:ext>
                </a:extLst>
              </p:cNvPr>
              <p:cNvSpPr/>
              <p:nvPr/>
            </p:nvSpPr>
            <p:spPr>
              <a:xfrm>
                <a:off x="6161895" y="2638446"/>
                <a:ext cx="156456" cy="114080"/>
              </a:xfrm>
              <a:custGeom>
                <a:avLst/>
                <a:gdLst>
                  <a:gd name="connsiteX0" fmla="*/ 135447 w 156456"/>
                  <a:gd name="connsiteY0" fmla="*/ 10724 h 114080"/>
                  <a:gd name="connsiteX1" fmla="*/ 85269 w 156456"/>
                  <a:gd name="connsiteY1" fmla="*/ 22816 h 114080"/>
                  <a:gd name="connsiteX2" fmla="*/ 49776 w 156456"/>
                  <a:gd name="connsiteY2" fmla="*/ 28703 h 114080"/>
                  <a:gd name="connsiteX3" fmla="*/ 0 w 156456"/>
                  <a:gd name="connsiteY3" fmla="*/ 45632 h 114080"/>
                  <a:gd name="connsiteX4" fmla="*/ 0 w 156456"/>
                  <a:gd name="connsiteY4" fmla="*/ 114080 h 114080"/>
                  <a:gd name="connsiteX5" fmla="*/ 156457 w 156456"/>
                  <a:gd name="connsiteY5" fmla="*/ 114080 h 114080"/>
                  <a:gd name="connsiteX6" fmla="*/ 156457 w 156456"/>
                  <a:gd name="connsiteY6" fmla="*/ 0 h 114080"/>
                  <a:gd name="connsiteX7" fmla="*/ 135447 w 156456"/>
                  <a:gd name="connsiteY7" fmla="*/ 10724 h 1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56" h="114080">
                    <a:moveTo>
                      <a:pt x="135447" y="10724"/>
                    </a:moveTo>
                    <a:cubicBezTo>
                      <a:pt x="119868" y="18664"/>
                      <a:pt x="102680" y="22816"/>
                      <a:pt x="85269" y="22816"/>
                    </a:cubicBezTo>
                    <a:cubicBezTo>
                      <a:pt x="73199" y="22816"/>
                      <a:pt x="61219" y="24801"/>
                      <a:pt x="49776" y="28703"/>
                    </a:cubicBezTo>
                    <a:lnTo>
                      <a:pt x="0" y="45632"/>
                    </a:lnTo>
                    <a:lnTo>
                      <a:pt x="0" y="114080"/>
                    </a:lnTo>
                    <a:lnTo>
                      <a:pt x="156457" y="114080"/>
                    </a:lnTo>
                    <a:lnTo>
                      <a:pt x="156457" y="0"/>
                    </a:lnTo>
                    <a:lnTo>
                      <a:pt x="135447" y="10724"/>
                    </a:lnTo>
                    <a:close/>
                  </a:path>
                </a:pathLst>
              </a:custGeom>
              <a:solidFill>
                <a:srgbClr val="FADAA5"/>
              </a:solidFill>
              <a:ln w="22276" cap="flat">
                <a:noFill/>
                <a:prstDash val="solid"/>
                <a:miter/>
              </a:ln>
            </p:spPr>
            <p:txBody>
              <a:bodyPr rtlCol="0" anchor="ctr"/>
              <a:lstStyle/>
              <a:p>
                <a:endParaRPr lang="en-US"/>
              </a:p>
            </p:txBody>
          </p:sp>
          <p:sp>
            <p:nvSpPr>
              <p:cNvPr id="2051" name="Hình tự do: Hình 2050">
                <a:extLst>
                  <a:ext uri="{FF2B5EF4-FFF2-40B4-BE49-F238E27FC236}">
                    <a16:creationId xmlns:a16="http://schemas.microsoft.com/office/drawing/2014/main" id="{00435AE8-CF15-5CCD-5390-3B4A0C2BC6FA}"/>
                  </a:ext>
                </a:extLst>
              </p:cNvPr>
              <p:cNvSpPr/>
              <p:nvPr/>
            </p:nvSpPr>
            <p:spPr>
              <a:xfrm>
                <a:off x="7122988" y="2661262"/>
                <a:ext cx="89403" cy="228160"/>
              </a:xfrm>
              <a:custGeom>
                <a:avLst/>
                <a:gdLst>
                  <a:gd name="connsiteX0" fmla="*/ 0 w 89403"/>
                  <a:gd name="connsiteY0" fmla="*/ 0 h 228160"/>
                  <a:gd name="connsiteX1" fmla="*/ 89404 w 89403"/>
                  <a:gd name="connsiteY1" fmla="*/ 0 h 228160"/>
                  <a:gd name="connsiteX2" fmla="*/ 89404 w 89403"/>
                  <a:gd name="connsiteY2" fmla="*/ 228160 h 228160"/>
                  <a:gd name="connsiteX3" fmla="*/ 0 w 89403"/>
                  <a:gd name="connsiteY3" fmla="*/ 228160 h 228160"/>
                </a:gdLst>
                <a:ahLst/>
                <a:cxnLst>
                  <a:cxn ang="0">
                    <a:pos x="connsiteX0" y="connsiteY0"/>
                  </a:cxn>
                  <a:cxn ang="0">
                    <a:pos x="connsiteX1" y="connsiteY1"/>
                  </a:cxn>
                  <a:cxn ang="0">
                    <a:pos x="connsiteX2" y="connsiteY2"/>
                  </a:cxn>
                  <a:cxn ang="0">
                    <a:pos x="connsiteX3" y="connsiteY3"/>
                  </a:cxn>
                </a:cxnLst>
                <a:rect l="l" t="t" r="r" b="b"/>
                <a:pathLst>
                  <a:path w="89403" h="228160">
                    <a:moveTo>
                      <a:pt x="0" y="0"/>
                    </a:moveTo>
                    <a:lnTo>
                      <a:pt x="89404" y="0"/>
                    </a:lnTo>
                    <a:lnTo>
                      <a:pt x="89404" y="228160"/>
                    </a:lnTo>
                    <a:lnTo>
                      <a:pt x="0" y="228160"/>
                    </a:lnTo>
                    <a:close/>
                  </a:path>
                </a:pathLst>
              </a:custGeom>
              <a:solidFill>
                <a:srgbClr val="976949"/>
              </a:solidFill>
              <a:ln w="22276" cap="flat">
                <a:noFill/>
                <a:prstDash val="solid"/>
                <a:miter/>
              </a:ln>
            </p:spPr>
            <p:txBody>
              <a:bodyPr rtlCol="0" anchor="ctr"/>
              <a:lstStyle/>
              <a:p>
                <a:endParaRPr lang="en-US"/>
              </a:p>
            </p:txBody>
          </p:sp>
          <p:sp>
            <p:nvSpPr>
              <p:cNvPr id="2053" name="Hình tự do: Hình 2052">
                <a:extLst>
                  <a:ext uri="{FF2B5EF4-FFF2-40B4-BE49-F238E27FC236}">
                    <a16:creationId xmlns:a16="http://schemas.microsoft.com/office/drawing/2014/main" id="{8D707E0C-7886-83F2-589C-C1D741001E3C}"/>
                  </a:ext>
                </a:extLst>
              </p:cNvPr>
              <p:cNvSpPr/>
              <p:nvPr/>
            </p:nvSpPr>
            <p:spPr>
              <a:xfrm>
                <a:off x="7122988" y="2661262"/>
                <a:ext cx="44701" cy="182528"/>
              </a:xfrm>
              <a:custGeom>
                <a:avLst/>
                <a:gdLst>
                  <a:gd name="connsiteX0" fmla="*/ 0 w 44701"/>
                  <a:gd name="connsiteY0" fmla="*/ 0 h 182528"/>
                  <a:gd name="connsiteX1" fmla="*/ 0 w 44701"/>
                  <a:gd name="connsiteY1" fmla="*/ 182528 h 182528"/>
                  <a:gd name="connsiteX2" fmla="*/ 44702 w 44701"/>
                  <a:gd name="connsiteY2" fmla="*/ 136896 h 182528"/>
                  <a:gd name="connsiteX3" fmla="*/ 44702 w 44701"/>
                  <a:gd name="connsiteY3" fmla="*/ 0 h 182528"/>
                  <a:gd name="connsiteX4" fmla="*/ 0 w 44701"/>
                  <a:gd name="connsiteY4" fmla="*/ 0 h 18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1" h="182528">
                    <a:moveTo>
                      <a:pt x="0" y="0"/>
                    </a:moveTo>
                    <a:lnTo>
                      <a:pt x="0" y="182528"/>
                    </a:lnTo>
                    <a:cubicBezTo>
                      <a:pt x="24698" y="182528"/>
                      <a:pt x="44702" y="162108"/>
                      <a:pt x="44702" y="136896"/>
                    </a:cubicBezTo>
                    <a:lnTo>
                      <a:pt x="44702" y="0"/>
                    </a:lnTo>
                    <a:lnTo>
                      <a:pt x="0" y="0"/>
                    </a:lnTo>
                    <a:close/>
                  </a:path>
                </a:pathLst>
              </a:custGeom>
              <a:solidFill>
                <a:srgbClr val="C18E5C"/>
              </a:solidFill>
              <a:ln w="22276" cap="flat">
                <a:noFill/>
                <a:prstDash val="solid"/>
                <a:miter/>
              </a:ln>
            </p:spPr>
            <p:txBody>
              <a:bodyPr rtlCol="0" anchor="ctr"/>
              <a:lstStyle/>
              <a:p>
                <a:endParaRPr lang="en-US"/>
              </a:p>
            </p:txBody>
          </p:sp>
          <p:grpSp>
            <p:nvGrpSpPr>
              <p:cNvPr id="2054" name="Picture 8">
                <a:extLst>
                  <a:ext uri="{FF2B5EF4-FFF2-40B4-BE49-F238E27FC236}">
                    <a16:creationId xmlns:a16="http://schemas.microsoft.com/office/drawing/2014/main" id="{5A965C4A-8655-F6D2-8139-C593B39BB4C9}"/>
                  </a:ext>
                </a:extLst>
              </p:cNvPr>
              <p:cNvGrpSpPr/>
              <p:nvPr/>
            </p:nvGrpSpPr>
            <p:grpSpPr>
              <a:xfrm>
                <a:off x="6129576" y="1497645"/>
                <a:ext cx="1395729" cy="1414593"/>
                <a:chOff x="6129576" y="1497645"/>
                <a:chExt cx="1395729" cy="1414593"/>
              </a:xfrm>
              <a:solidFill>
                <a:srgbClr val="000000"/>
              </a:solidFill>
            </p:grpSpPr>
            <p:sp>
              <p:nvSpPr>
                <p:cNvPr id="2055" name="Hình tự do: Hình 2054">
                  <a:extLst>
                    <a:ext uri="{FF2B5EF4-FFF2-40B4-BE49-F238E27FC236}">
                      <a16:creationId xmlns:a16="http://schemas.microsoft.com/office/drawing/2014/main" id="{E37DD934-33B9-19DE-F1AD-63B6E716E3FB}"/>
                    </a:ext>
                  </a:extLst>
                </p:cNvPr>
                <p:cNvSpPr/>
                <p:nvPr/>
              </p:nvSpPr>
              <p:spPr>
                <a:xfrm>
                  <a:off x="6129576" y="1497645"/>
                  <a:ext cx="1395729" cy="1414593"/>
                </a:xfrm>
                <a:custGeom>
                  <a:avLst/>
                  <a:gdLst>
                    <a:gd name="connsiteX0" fmla="*/ 1306326 w 1395729"/>
                    <a:gd name="connsiteY0" fmla="*/ 775745 h 1414593"/>
                    <a:gd name="connsiteX1" fmla="*/ 838944 w 1395729"/>
                    <a:gd name="connsiteY1" fmla="*/ 775745 h 1414593"/>
                    <a:gd name="connsiteX2" fmla="*/ 840218 w 1395729"/>
                    <a:gd name="connsiteY2" fmla="*/ 744236 h 1414593"/>
                    <a:gd name="connsiteX3" fmla="*/ 844420 w 1395729"/>
                    <a:gd name="connsiteY3" fmla="*/ 727101 h 1414593"/>
                    <a:gd name="connsiteX4" fmla="*/ 835055 w 1395729"/>
                    <a:gd name="connsiteY4" fmla="*/ 640126 h 1414593"/>
                    <a:gd name="connsiteX5" fmla="*/ 825824 w 1395729"/>
                    <a:gd name="connsiteY5" fmla="*/ 621280 h 1414593"/>
                    <a:gd name="connsiteX6" fmla="*/ 821533 w 1395729"/>
                    <a:gd name="connsiteY6" fmla="*/ 559882 h 1414593"/>
                    <a:gd name="connsiteX7" fmla="*/ 825444 w 1395729"/>
                    <a:gd name="connsiteY7" fmla="*/ 547927 h 1414593"/>
                    <a:gd name="connsiteX8" fmla="*/ 831814 w 1395729"/>
                    <a:gd name="connsiteY8" fmla="*/ 508044 h 1414593"/>
                    <a:gd name="connsiteX9" fmla="*/ 831814 w 1395729"/>
                    <a:gd name="connsiteY9" fmla="*/ 387872 h 1414593"/>
                    <a:gd name="connsiteX10" fmla="*/ 824550 w 1395729"/>
                    <a:gd name="connsiteY10" fmla="*/ 310252 h 1414593"/>
                    <a:gd name="connsiteX11" fmla="*/ 894017 w 1395729"/>
                    <a:gd name="connsiteY11" fmla="*/ 317006 h 1414593"/>
                    <a:gd name="connsiteX12" fmla="*/ 914021 w 1395729"/>
                    <a:gd name="connsiteY12" fmla="*/ 276188 h 1414593"/>
                    <a:gd name="connsiteX13" fmla="*/ 813375 w 1395729"/>
                    <a:gd name="connsiteY13" fmla="*/ 265829 h 1414593"/>
                    <a:gd name="connsiteX14" fmla="*/ 753251 w 1395729"/>
                    <a:gd name="connsiteY14" fmla="*/ 148076 h 1414593"/>
                    <a:gd name="connsiteX15" fmla="*/ 766080 w 1395729"/>
                    <a:gd name="connsiteY15" fmla="*/ 141505 h 1414593"/>
                    <a:gd name="connsiteX16" fmla="*/ 773702 w 1395729"/>
                    <a:gd name="connsiteY16" fmla="*/ 141482 h 1414593"/>
                    <a:gd name="connsiteX17" fmla="*/ 776987 w 1395729"/>
                    <a:gd name="connsiteY17" fmla="*/ 143171 h 1414593"/>
                    <a:gd name="connsiteX18" fmla="*/ 848421 w 1395729"/>
                    <a:gd name="connsiteY18" fmla="*/ 118894 h 1414593"/>
                    <a:gd name="connsiteX19" fmla="*/ 856043 w 1395729"/>
                    <a:gd name="connsiteY19" fmla="*/ 114080 h 1414593"/>
                    <a:gd name="connsiteX20" fmla="*/ 881657 w 1395729"/>
                    <a:gd name="connsiteY20" fmla="*/ 114080 h 1414593"/>
                    <a:gd name="connsiteX21" fmla="*/ 881657 w 1395729"/>
                    <a:gd name="connsiteY21" fmla="*/ 68448 h 1414593"/>
                    <a:gd name="connsiteX22" fmla="*/ 856043 w 1395729"/>
                    <a:gd name="connsiteY22" fmla="*/ 68448 h 1414593"/>
                    <a:gd name="connsiteX23" fmla="*/ 808413 w 1395729"/>
                    <a:gd name="connsiteY23" fmla="*/ 98474 h 1414593"/>
                    <a:gd name="connsiteX24" fmla="*/ 796991 w 1395729"/>
                    <a:gd name="connsiteY24" fmla="*/ 102398 h 1414593"/>
                    <a:gd name="connsiteX25" fmla="*/ 793683 w 1395729"/>
                    <a:gd name="connsiteY25" fmla="*/ 100710 h 1414593"/>
                    <a:gd name="connsiteX26" fmla="*/ 746076 w 1395729"/>
                    <a:gd name="connsiteY26" fmla="*/ 100710 h 1414593"/>
                    <a:gd name="connsiteX27" fmla="*/ 723233 w 1395729"/>
                    <a:gd name="connsiteY27" fmla="*/ 112392 h 1414593"/>
                    <a:gd name="connsiteX28" fmla="*/ 456988 w 1395729"/>
                    <a:gd name="connsiteY28" fmla="*/ 0 h 1414593"/>
                    <a:gd name="connsiteX29" fmla="*/ 250130 w 1395729"/>
                    <a:gd name="connsiteY29" fmla="*/ 62835 h 1414593"/>
                    <a:gd name="connsiteX30" fmla="*/ 234931 w 1395729"/>
                    <a:gd name="connsiteY30" fmla="*/ 55078 h 1414593"/>
                    <a:gd name="connsiteX31" fmla="*/ 187279 w 1395729"/>
                    <a:gd name="connsiteY31" fmla="*/ 55101 h 1414593"/>
                    <a:gd name="connsiteX32" fmla="*/ 184060 w 1395729"/>
                    <a:gd name="connsiteY32" fmla="*/ 56743 h 1414593"/>
                    <a:gd name="connsiteX33" fmla="*/ 172594 w 1395729"/>
                    <a:gd name="connsiteY33" fmla="*/ 52819 h 1414593"/>
                    <a:gd name="connsiteX34" fmla="*/ 124987 w 1395729"/>
                    <a:gd name="connsiteY34" fmla="*/ 22816 h 1414593"/>
                    <a:gd name="connsiteX35" fmla="*/ 99372 w 1395729"/>
                    <a:gd name="connsiteY35" fmla="*/ 22816 h 1414593"/>
                    <a:gd name="connsiteX36" fmla="*/ 99372 w 1395729"/>
                    <a:gd name="connsiteY36" fmla="*/ 68448 h 1414593"/>
                    <a:gd name="connsiteX37" fmla="*/ 124987 w 1395729"/>
                    <a:gd name="connsiteY37" fmla="*/ 68448 h 1414593"/>
                    <a:gd name="connsiteX38" fmla="*/ 132631 w 1395729"/>
                    <a:gd name="connsiteY38" fmla="*/ 73262 h 1414593"/>
                    <a:gd name="connsiteX39" fmla="*/ 204109 w 1395729"/>
                    <a:gd name="connsiteY39" fmla="*/ 97538 h 1414593"/>
                    <a:gd name="connsiteX40" fmla="*/ 207305 w 1395729"/>
                    <a:gd name="connsiteY40" fmla="*/ 95896 h 1414593"/>
                    <a:gd name="connsiteX41" fmla="*/ 208713 w 1395729"/>
                    <a:gd name="connsiteY41" fmla="*/ 95553 h 1414593"/>
                    <a:gd name="connsiteX42" fmla="*/ 110950 w 1395729"/>
                    <a:gd name="connsiteY42" fmla="*/ 236260 h 1414593"/>
                    <a:gd name="connsiteX43" fmla="*/ 109185 w 1395729"/>
                    <a:gd name="connsiteY43" fmla="*/ 235667 h 1414593"/>
                    <a:gd name="connsiteX44" fmla="*/ 0 w 1395729"/>
                    <a:gd name="connsiteY44" fmla="*/ 243584 h 1414593"/>
                    <a:gd name="connsiteX45" fmla="*/ 20004 w 1395729"/>
                    <a:gd name="connsiteY45" fmla="*/ 284402 h 1414593"/>
                    <a:gd name="connsiteX46" fmla="*/ 95036 w 1395729"/>
                    <a:gd name="connsiteY46" fmla="*/ 278949 h 1414593"/>
                    <a:gd name="connsiteX47" fmla="*/ 96780 w 1395729"/>
                    <a:gd name="connsiteY47" fmla="*/ 279542 h 1414593"/>
                    <a:gd name="connsiteX48" fmla="*/ 82162 w 1395729"/>
                    <a:gd name="connsiteY48" fmla="*/ 387872 h 1414593"/>
                    <a:gd name="connsiteX49" fmla="*/ 82162 w 1395729"/>
                    <a:gd name="connsiteY49" fmla="*/ 508021 h 1414593"/>
                    <a:gd name="connsiteX50" fmla="*/ 88510 w 1395729"/>
                    <a:gd name="connsiteY50" fmla="*/ 547904 h 1414593"/>
                    <a:gd name="connsiteX51" fmla="*/ 92421 w 1395729"/>
                    <a:gd name="connsiteY51" fmla="*/ 559882 h 1414593"/>
                    <a:gd name="connsiteX52" fmla="*/ 88130 w 1395729"/>
                    <a:gd name="connsiteY52" fmla="*/ 621280 h 1414593"/>
                    <a:gd name="connsiteX53" fmla="*/ 78921 w 1395729"/>
                    <a:gd name="connsiteY53" fmla="*/ 640081 h 1414593"/>
                    <a:gd name="connsiteX54" fmla="*/ 69534 w 1395729"/>
                    <a:gd name="connsiteY54" fmla="*/ 727078 h 1414593"/>
                    <a:gd name="connsiteX55" fmla="*/ 73736 w 1395729"/>
                    <a:gd name="connsiteY55" fmla="*/ 744213 h 1414593"/>
                    <a:gd name="connsiteX56" fmla="*/ 67746 w 1395729"/>
                    <a:gd name="connsiteY56" fmla="*/ 799679 h 1414593"/>
                    <a:gd name="connsiteX57" fmla="*/ 79413 w 1395729"/>
                    <a:gd name="connsiteY57" fmla="*/ 931761 h 1414593"/>
                    <a:gd name="connsiteX58" fmla="*/ 79748 w 1395729"/>
                    <a:gd name="connsiteY58" fmla="*/ 932194 h 1414593"/>
                    <a:gd name="connsiteX59" fmla="*/ 9969 w 1395729"/>
                    <a:gd name="connsiteY59" fmla="*/ 1086909 h 1414593"/>
                    <a:gd name="connsiteX60" fmla="*/ 9969 w 1395729"/>
                    <a:gd name="connsiteY60" fmla="*/ 1254881 h 1414593"/>
                    <a:gd name="connsiteX61" fmla="*/ 32320 w 1395729"/>
                    <a:gd name="connsiteY61" fmla="*/ 1277697 h 1414593"/>
                    <a:gd name="connsiteX62" fmla="*/ 881657 w 1395729"/>
                    <a:gd name="connsiteY62" fmla="*/ 1277697 h 1414593"/>
                    <a:gd name="connsiteX63" fmla="*/ 904008 w 1395729"/>
                    <a:gd name="connsiteY63" fmla="*/ 1254881 h 1414593"/>
                    <a:gd name="connsiteX64" fmla="*/ 904008 w 1395729"/>
                    <a:gd name="connsiteY64" fmla="*/ 1186433 h 1414593"/>
                    <a:gd name="connsiteX65" fmla="*/ 971061 w 1395729"/>
                    <a:gd name="connsiteY65" fmla="*/ 1186433 h 1414593"/>
                    <a:gd name="connsiteX66" fmla="*/ 971061 w 1395729"/>
                    <a:gd name="connsiteY66" fmla="*/ 1391777 h 1414593"/>
                    <a:gd name="connsiteX67" fmla="*/ 993412 w 1395729"/>
                    <a:gd name="connsiteY67" fmla="*/ 1414593 h 1414593"/>
                    <a:gd name="connsiteX68" fmla="*/ 1082816 w 1395729"/>
                    <a:gd name="connsiteY68" fmla="*/ 1414593 h 1414593"/>
                    <a:gd name="connsiteX69" fmla="*/ 1105167 w 1395729"/>
                    <a:gd name="connsiteY69" fmla="*/ 1391777 h 1414593"/>
                    <a:gd name="connsiteX70" fmla="*/ 1105167 w 1395729"/>
                    <a:gd name="connsiteY70" fmla="*/ 1186433 h 1414593"/>
                    <a:gd name="connsiteX71" fmla="*/ 1306326 w 1395729"/>
                    <a:gd name="connsiteY71" fmla="*/ 1186433 h 1414593"/>
                    <a:gd name="connsiteX72" fmla="*/ 1395730 w 1395729"/>
                    <a:gd name="connsiteY72" fmla="*/ 1095169 h 1414593"/>
                    <a:gd name="connsiteX73" fmla="*/ 1395730 w 1395729"/>
                    <a:gd name="connsiteY73" fmla="*/ 867009 h 1414593"/>
                    <a:gd name="connsiteX74" fmla="*/ 1306326 w 1395729"/>
                    <a:gd name="connsiteY74" fmla="*/ 775745 h 1414593"/>
                    <a:gd name="connsiteX75" fmla="*/ 1194571 w 1395729"/>
                    <a:gd name="connsiteY75" fmla="*/ 981089 h 1414593"/>
                    <a:gd name="connsiteX76" fmla="*/ 1038114 w 1395729"/>
                    <a:gd name="connsiteY76" fmla="*/ 1140801 h 1414593"/>
                    <a:gd name="connsiteX77" fmla="*/ 881657 w 1395729"/>
                    <a:gd name="connsiteY77" fmla="*/ 981089 h 1414593"/>
                    <a:gd name="connsiteX78" fmla="*/ 1038114 w 1395729"/>
                    <a:gd name="connsiteY78" fmla="*/ 821377 h 1414593"/>
                    <a:gd name="connsiteX79" fmla="*/ 1194571 w 1395729"/>
                    <a:gd name="connsiteY79" fmla="*/ 981089 h 1414593"/>
                    <a:gd name="connsiteX80" fmla="*/ 115175 w 1395729"/>
                    <a:gd name="connsiteY80" fmla="*/ 904358 h 1414593"/>
                    <a:gd name="connsiteX81" fmla="*/ 107732 w 1395729"/>
                    <a:gd name="connsiteY81" fmla="*/ 820167 h 1414593"/>
                    <a:gd name="connsiteX82" fmla="*/ 117097 w 1395729"/>
                    <a:gd name="connsiteY82" fmla="*/ 733170 h 1414593"/>
                    <a:gd name="connsiteX83" fmla="*/ 112895 w 1395729"/>
                    <a:gd name="connsiteY83" fmla="*/ 716035 h 1414593"/>
                    <a:gd name="connsiteX84" fmla="*/ 118885 w 1395729"/>
                    <a:gd name="connsiteY84" fmla="*/ 660524 h 1414593"/>
                    <a:gd name="connsiteX85" fmla="*/ 128093 w 1395729"/>
                    <a:gd name="connsiteY85" fmla="*/ 641723 h 1414593"/>
                    <a:gd name="connsiteX86" fmla="*/ 134821 w 1395729"/>
                    <a:gd name="connsiteY86" fmla="*/ 545417 h 1414593"/>
                    <a:gd name="connsiteX87" fmla="*/ 130910 w 1395729"/>
                    <a:gd name="connsiteY87" fmla="*/ 533461 h 1414593"/>
                    <a:gd name="connsiteX88" fmla="*/ 126864 w 1395729"/>
                    <a:gd name="connsiteY88" fmla="*/ 508021 h 1414593"/>
                    <a:gd name="connsiteX89" fmla="*/ 126864 w 1395729"/>
                    <a:gd name="connsiteY89" fmla="*/ 387872 h 1414593"/>
                    <a:gd name="connsiteX90" fmla="*/ 456988 w 1395729"/>
                    <a:gd name="connsiteY90" fmla="*/ 45632 h 1414593"/>
                    <a:gd name="connsiteX91" fmla="*/ 787135 w 1395729"/>
                    <a:gd name="connsiteY91" fmla="*/ 387872 h 1414593"/>
                    <a:gd name="connsiteX92" fmla="*/ 787135 w 1395729"/>
                    <a:gd name="connsiteY92" fmla="*/ 508021 h 1414593"/>
                    <a:gd name="connsiteX93" fmla="*/ 783067 w 1395729"/>
                    <a:gd name="connsiteY93" fmla="*/ 533461 h 1414593"/>
                    <a:gd name="connsiteX94" fmla="*/ 779155 w 1395729"/>
                    <a:gd name="connsiteY94" fmla="*/ 545394 h 1414593"/>
                    <a:gd name="connsiteX95" fmla="*/ 785861 w 1395729"/>
                    <a:gd name="connsiteY95" fmla="*/ 641700 h 1414593"/>
                    <a:gd name="connsiteX96" fmla="*/ 795114 w 1395729"/>
                    <a:gd name="connsiteY96" fmla="*/ 660547 h 1414593"/>
                    <a:gd name="connsiteX97" fmla="*/ 801104 w 1395729"/>
                    <a:gd name="connsiteY97" fmla="*/ 716012 h 1414593"/>
                    <a:gd name="connsiteX98" fmla="*/ 796902 w 1395729"/>
                    <a:gd name="connsiteY98" fmla="*/ 733170 h 1414593"/>
                    <a:gd name="connsiteX99" fmla="*/ 794041 w 1395729"/>
                    <a:gd name="connsiteY99" fmla="*/ 775745 h 1414593"/>
                    <a:gd name="connsiteX100" fmla="*/ 769902 w 1395729"/>
                    <a:gd name="connsiteY100" fmla="*/ 775745 h 1414593"/>
                    <a:gd name="connsiteX101" fmla="*/ 681102 w 1395729"/>
                    <a:gd name="connsiteY101" fmla="*/ 860940 h 1414593"/>
                    <a:gd name="connsiteX102" fmla="*/ 591094 w 1395729"/>
                    <a:gd name="connsiteY102" fmla="*/ 828107 h 1414593"/>
                    <a:gd name="connsiteX103" fmla="*/ 591094 w 1395729"/>
                    <a:gd name="connsiteY103" fmla="*/ 787632 h 1414593"/>
                    <a:gd name="connsiteX104" fmla="*/ 747551 w 1395729"/>
                    <a:gd name="connsiteY104" fmla="*/ 524768 h 1414593"/>
                    <a:gd name="connsiteX105" fmla="*/ 747551 w 1395729"/>
                    <a:gd name="connsiteY105" fmla="*/ 365056 h 1414593"/>
                    <a:gd name="connsiteX106" fmla="*/ 725200 w 1395729"/>
                    <a:gd name="connsiteY106" fmla="*/ 342240 h 1414593"/>
                    <a:gd name="connsiteX107" fmla="*/ 622050 w 1395729"/>
                    <a:gd name="connsiteY107" fmla="*/ 342240 h 1414593"/>
                    <a:gd name="connsiteX108" fmla="*/ 477752 w 1395729"/>
                    <a:gd name="connsiteY108" fmla="*/ 242511 h 1414593"/>
                    <a:gd name="connsiteX109" fmla="*/ 456988 w 1395729"/>
                    <a:gd name="connsiteY109" fmla="*/ 228160 h 1414593"/>
                    <a:gd name="connsiteX110" fmla="*/ 436224 w 1395729"/>
                    <a:gd name="connsiteY110" fmla="*/ 242511 h 1414593"/>
                    <a:gd name="connsiteX111" fmla="*/ 291926 w 1395729"/>
                    <a:gd name="connsiteY111" fmla="*/ 342240 h 1414593"/>
                    <a:gd name="connsiteX112" fmla="*/ 188776 w 1395729"/>
                    <a:gd name="connsiteY112" fmla="*/ 342240 h 1414593"/>
                    <a:gd name="connsiteX113" fmla="*/ 166425 w 1395729"/>
                    <a:gd name="connsiteY113" fmla="*/ 365056 h 1414593"/>
                    <a:gd name="connsiteX114" fmla="*/ 166425 w 1395729"/>
                    <a:gd name="connsiteY114" fmla="*/ 524768 h 1414593"/>
                    <a:gd name="connsiteX115" fmla="*/ 322882 w 1395729"/>
                    <a:gd name="connsiteY115" fmla="*/ 787632 h 1414593"/>
                    <a:gd name="connsiteX116" fmla="*/ 322882 w 1395729"/>
                    <a:gd name="connsiteY116" fmla="*/ 828107 h 1414593"/>
                    <a:gd name="connsiteX117" fmla="*/ 143471 w 1395729"/>
                    <a:gd name="connsiteY117" fmla="*/ 893521 h 1414593"/>
                    <a:gd name="connsiteX118" fmla="*/ 116359 w 1395729"/>
                    <a:gd name="connsiteY118" fmla="*/ 905933 h 1414593"/>
                    <a:gd name="connsiteX119" fmla="*/ 115175 w 1395729"/>
                    <a:gd name="connsiteY119" fmla="*/ 904358 h 1414593"/>
                    <a:gd name="connsiteX120" fmla="*/ 702849 w 1395729"/>
                    <a:gd name="connsiteY120" fmla="*/ 1232065 h 1414593"/>
                    <a:gd name="connsiteX121" fmla="*/ 467650 w 1395729"/>
                    <a:gd name="connsiteY121" fmla="*/ 1232065 h 1414593"/>
                    <a:gd name="connsiteX122" fmla="*/ 485754 w 1395729"/>
                    <a:gd name="connsiteY122" fmla="*/ 1185885 h 1414593"/>
                    <a:gd name="connsiteX123" fmla="*/ 517984 w 1395729"/>
                    <a:gd name="connsiteY123" fmla="*/ 1163617 h 1414593"/>
                    <a:gd name="connsiteX124" fmla="*/ 555288 w 1395729"/>
                    <a:gd name="connsiteY124" fmla="*/ 1163617 h 1414593"/>
                    <a:gd name="connsiteX125" fmla="*/ 590804 w 1395729"/>
                    <a:gd name="connsiteY125" fmla="*/ 1155061 h 1414593"/>
                    <a:gd name="connsiteX126" fmla="*/ 627996 w 1395729"/>
                    <a:gd name="connsiteY126" fmla="*/ 1159099 h 1414593"/>
                    <a:gd name="connsiteX127" fmla="*/ 702871 w 1395729"/>
                    <a:gd name="connsiteY127" fmla="*/ 1220246 h 1414593"/>
                    <a:gd name="connsiteX128" fmla="*/ 702871 w 1395729"/>
                    <a:gd name="connsiteY128" fmla="*/ 1232065 h 1414593"/>
                    <a:gd name="connsiteX129" fmla="*/ 456988 w 1395729"/>
                    <a:gd name="connsiteY129" fmla="*/ 775745 h 1414593"/>
                    <a:gd name="connsiteX130" fmla="*/ 211127 w 1395729"/>
                    <a:gd name="connsiteY130" fmla="*/ 524768 h 1414593"/>
                    <a:gd name="connsiteX131" fmla="*/ 211127 w 1395729"/>
                    <a:gd name="connsiteY131" fmla="*/ 387872 h 1414593"/>
                    <a:gd name="connsiteX132" fmla="*/ 291926 w 1395729"/>
                    <a:gd name="connsiteY132" fmla="*/ 387872 h 1414593"/>
                    <a:gd name="connsiteX133" fmla="*/ 456988 w 1395729"/>
                    <a:gd name="connsiteY133" fmla="*/ 299232 h 1414593"/>
                    <a:gd name="connsiteX134" fmla="*/ 622050 w 1395729"/>
                    <a:gd name="connsiteY134" fmla="*/ 387872 h 1414593"/>
                    <a:gd name="connsiteX135" fmla="*/ 702849 w 1395729"/>
                    <a:gd name="connsiteY135" fmla="*/ 387872 h 1414593"/>
                    <a:gd name="connsiteX136" fmla="*/ 702849 w 1395729"/>
                    <a:gd name="connsiteY136" fmla="*/ 524768 h 1414593"/>
                    <a:gd name="connsiteX137" fmla="*/ 456988 w 1395729"/>
                    <a:gd name="connsiteY137" fmla="*/ 775745 h 1414593"/>
                    <a:gd name="connsiteX138" fmla="*/ 367584 w 1395729"/>
                    <a:gd name="connsiteY138" fmla="*/ 806866 h 1414593"/>
                    <a:gd name="connsiteX139" fmla="*/ 456988 w 1395729"/>
                    <a:gd name="connsiteY139" fmla="*/ 821377 h 1414593"/>
                    <a:gd name="connsiteX140" fmla="*/ 546392 w 1395729"/>
                    <a:gd name="connsiteY140" fmla="*/ 806866 h 1414593"/>
                    <a:gd name="connsiteX141" fmla="*/ 546392 w 1395729"/>
                    <a:gd name="connsiteY141" fmla="*/ 844193 h 1414593"/>
                    <a:gd name="connsiteX142" fmla="*/ 561233 w 1395729"/>
                    <a:gd name="connsiteY142" fmla="*/ 865663 h 1414593"/>
                    <a:gd name="connsiteX143" fmla="*/ 572565 w 1395729"/>
                    <a:gd name="connsiteY143" fmla="*/ 869792 h 1414593"/>
                    <a:gd name="connsiteX144" fmla="*/ 539575 w 1395729"/>
                    <a:gd name="connsiteY144" fmla="*/ 895050 h 1414593"/>
                    <a:gd name="connsiteX145" fmla="*/ 501690 w 1395729"/>
                    <a:gd name="connsiteY145" fmla="*/ 898540 h 1414593"/>
                    <a:gd name="connsiteX146" fmla="*/ 465526 w 1395729"/>
                    <a:gd name="connsiteY146" fmla="*/ 889825 h 1414593"/>
                    <a:gd name="connsiteX147" fmla="*/ 436515 w 1395729"/>
                    <a:gd name="connsiteY147" fmla="*/ 889825 h 1414593"/>
                    <a:gd name="connsiteX148" fmla="*/ 410945 w 1395729"/>
                    <a:gd name="connsiteY148" fmla="*/ 879010 h 1414593"/>
                    <a:gd name="connsiteX149" fmla="*/ 367584 w 1395729"/>
                    <a:gd name="connsiteY149" fmla="*/ 834747 h 1414593"/>
                    <a:gd name="connsiteX150" fmla="*/ 367584 w 1395729"/>
                    <a:gd name="connsiteY150" fmla="*/ 806866 h 1414593"/>
                    <a:gd name="connsiteX151" fmla="*/ 158513 w 1395729"/>
                    <a:gd name="connsiteY151" fmla="*/ 936483 h 1414593"/>
                    <a:gd name="connsiteX152" fmla="*/ 185871 w 1395729"/>
                    <a:gd name="connsiteY152" fmla="*/ 926513 h 1414593"/>
                    <a:gd name="connsiteX153" fmla="*/ 210390 w 1395729"/>
                    <a:gd name="connsiteY153" fmla="*/ 964068 h 1414593"/>
                    <a:gd name="connsiteX154" fmla="*/ 177266 w 1395729"/>
                    <a:gd name="connsiteY154" fmla="*/ 984351 h 1414593"/>
                    <a:gd name="connsiteX155" fmla="*/ 200265 w 1395729"/>
                    <a:gd name="connsiteY155" fmla="*/ 1023481 h 1414593"/>
                    <a:gd name="connsiteX156" fmla="*/ 235199 w 1395729"/>
                    <a:gd name="connsiteY156" fmla="*/ 1002079 h 1414593"/>
                    <a:gd name="connsiteX157" fmla="*/ 255069 w 1395729"/>
                    <a:gd name="connsiteY157" fmla="*/ 1032516 h 1414593"/>
                    <a:gd name="connsiteX158" fmla="*/ 221945 w 1395729"/>
                    <a:gd name="connsiteY158" fmla="*/ 1052800 h 1414593"/>
                    <a:gd name="connsiteX159" fmla="*/ 244944 w 1395729"/>
                    <a:gd name="connsiteY159" fmla="*/ 1091929 h 1414593"/>
                    <a:gd name="connsiteX160" fmla="*/ 279879 w 1395729"/>
                    <a:gd name="connsiteY160" fmla="*/ 1070527 h 1414593"/>
                    <a:gd name="connsiteX161" fmla="*/ 304242 w 1395729"/>
                    <a:gd name="connsiteY161" fmla="*/ 1107832 h 1414593"/>
                    <a:gd name="connsiteX162" fmla="*/ 341434 w 1395729"/>
                    <a:gd name="connsiteY162" fmla="*/ 1082529 h 1414593"/>
                    <a:gd name="connsiteX163" fmla="*/ 318256 w 1395729"/>
                    <a:gd name="connsiteY163" fmla="*/ 1047027 h 1414593"/>
                    <a:gd name="connsiteX164" fmla="*/ 356699 w 1395729"/>
                    <a:gd name="connsiteY164" fmla="*/ 1023481 h 1414593"/>
                    <a:gd name="connsiteX165" fmla="*/ 333700 w 1395729"/>
                    <a:gd name="connsiteY165" fmla="*/ 984351 h 1414593"/>
                    <a:gd name="connsiteX166" fmla="*/ 293446 w 1395729"/>
                    <a:gd name="connsiteY166" fmla="*/ 1009016 h 1414593"/>
                    <a:gd name="connsiteX167" fmla="*/ 273576 w 1395729"/>
                    <a:gd name="connsiteY167" fmla="*/ 978579 h 1414593"/>
                    <a:gd name="connsiteX168" fmla="*/ 312020 w 1395729"/>
                    <a:gd name="connsiteY168" fmla="*/ 955033 h 1414593"/>
                    <a:gd name="connsiteX169" fmla="*/ 289021 w 1395729"/>
                    <a:gd name="connsiteY169" fmla="*/ 915903 h 1414593"/>
                    <a:gd name="connsiteX170" fmla="*/ 248766 w 1395729"/>
                    <a:gd name="connsiteY170" fmla="*/ 940567 h 1414593"/>
                    <a:gd name="connsiteX171" fmla="*/ 229254 w 1395729"/>
                    <a:gd name="connsiteY171" fmla="*/ 910701 h 1414593"/>
                    <a:gd name="connsiteX172" fmla="*/ 339422 w 1395729"/>
                    <a:gd name="connsiteY172" fmla="*/ 870545 h 1414593"/>
                    <a:gd name="connsiteX173" fmla="*/ 379363 w 1395729"/>
                    <a:gd name="connsiteY173" fmla="*/ 911317 h 1414593"/>
                    <a:gd name="connsiteX174" fmla="*/ 436515 w 1395729"/>
                    <a:gd name="connsiteY174" fmla="*/ 935457 h 1414593"/>
                    <a:gd name="connsiteX175" fmla="*/ 465526 w 1395729"/>
                    <a:gd name="connsiteY175" fmla="*/ 935457 h 1414593"/>
                    <a:gd name="connsiteX176" fmla="*/ 481708 w 1395729"/>
                    <a:gd name="connsiteY176" fmla="*/ 939358 h 1414593"/>
                    <a:gd name="connsiteX177" fmla="*/ 517962 w 1395729"/>
                    <a:gd name="connsiteY177" fmla="*/ 948142 h 1414593"/>
                    <a:gd name="connsiteX178" fmla="*/ 566374 w 1395729"/>
                    <a:gd name="connsiteY178" fmla="*/ 931555 h 1414593"/>
                    <a:gd name="connsiteX179" fmla="*/ 623034 w 1395729"/>
                    <a:gd name="connsiteY179" fmla="*/ 888182 h 1414593"/>
                    <a:gd name="connsiteX180" fmla="*/ 680498 w 1395729"/>
                    <a:gd name="connsiteY180" fmla="*/ 909150 h 1414593"/>
                    <a:gd name="connsiteX181" fmla="*/ 680498 w 1395729"/>
                    <a:gd name="connsiteY181" fmla="*/ 1095169 h 1414593"/>
                    <a:gd name="connsiteX182" fmla="*/ 702849 w 1395729"/>
                    <a:gd name="connsiteY182" fmla="*/ 1154901 h 1414593"/>
                    <a:gd name="connsiteX183" fmla="*/ 702849 w 1395729"/>
                    <a:gd name="connsiteY183" fmla="*/ 1161769 h 1414593"/>
                    <a:gd name="connsiteX184" fmla="*/ 655912 w 1395729"/>
                    <a:gd name="connsiteY184" fmla="*/ 1123438 h 1414593"/>
                    <a:gd name="connsiteX185" fmla="*/ 570799 w 1395729"/>
                    <a:gd name="connsiteY185" fmla="*/ 1114243 h 1414593"/>
                    <a:gd name="connsiteX186" fmla="*/ 555266 w 1395729"/>
                    <a:gd name="connsiteY186" fmla="*/ 1117985 h 1414593"/>
                    <a:gd name="connsiteX187" fmla="*/ 517962 w 1395729"/>
                    <a:gd name="connsiteY187" fmla="*/ 1117985 h 1414593"/>
                    <a:gd name="connsiteX188" fmla="*/ 444226 w 1395729"/>
                    <a:gd name="connsiteY188" fmla="*/ 1168933 h 1414593"/>
                    <a:gd name="connsiteX189" fmla="*/ 419506 w 1395729"/>
                    <a:gd name="connsiteY189" fmla="*/ 1232065 h 1414593"/>
                    <a:gd name="connsiteX190" fmla="*/ 211127 w 1395729"/>
                    <a:gd name="connsiteY190" fmla="*/ 1232065 h 1414593"/>
                    <a:gd name="connsiteX191" fmla="*/ 211127 w 1395729"/>
                    <a:gd name="connsiteY191" fmla="*/ 1072353 h 1414593"/>
                    <a:gd name="connsiteX192" fmla="*/ 166425 w 1395729"/>
                    <a:gd name="connsiteY192" fmla="*/ 1072353 h 1414593"/>
                    <a:gd name="connsiteX193" fmla="*/ 166425 w 1395729"/>
                    <a:gd name="connsiteY193" fmla="*/ 1126701 h 1414593"/>
                    <a:gd name="connsiteX194" fmla="*/ 157776 w 1395729"/>
                    <a:gd name="connsiteY194" fmla="*/ 1131104 h 1414593"/>
                    <a:gd name="connsiteX195" fmla="*/ 117566 w 1395729"/>
                    <a:gd name="connsiteY195" fmla="*/ 1140801 h 1414593"/>
                    <a:gd name="connsiteX196" fmla="*/ 75032 w 1395729"/>
                    <a:gd name="connsiteY196" fmla="*/ 1147874 h 1414593"/>
                    <a:gd name="connsiteX197" fmla="*/ 54671 w 1395729"/>
                    <a:gd name="connsiteY197" fmla="*/ 1154787 h 1414593"/>
                    <a:gd name="connsiteX198" fmla="*/ 54671 w 1395729"/>
                    <a:gd name="connsiteY198" fmla="*/ 1086909 h 1414593"/>
                    <a:gd name="connsiteX199" fmla="*/ 158513 w 1395729"/>
                    <a:gd name="connsiteY199" fmla="*/ 936483 h 1414593"/>
                    <a:gd name="connsiteX200" fmla="*/ 54671 w 1395729"/>
                    <a:gd name="connsiteY200" fmla="*/ 1202860 h 1414593"/>
                    <a:gd name="connsiteX201" fmla="*/ 89180 w 1395729"/>
                    <a:gd name="connsiteY201" fmla="*/ 1191133 h 1414593"/>
                    <a:gd name="connsiteX202" fmla="*/ 117566 w 1395729"/>
                    <a:gd name="connsiteY202" fmla="*/ 1186433 h 1414593"/>
                    <a:gd name="connsiteX203" fmla="*/ 166425 w 1395729"/>
                    <a:gd name="connsiteY203" fmla="*/ 1176896 h 1414593"/>
                    <a:gd name="connsiteX204" fmla="*/ 166425 w 1395729"/>
                    <a:gd name="connsiteY204" fmla="*/ 1232065 h 1414593"/>
                    <a:gd name="connsiteX205" fmla="*/ 54671 w 1395729"/>
                    <a:gd name="connsiteY205" fmla="*/ 1232065 h 1414593"/>
                    <a:gd name="connsiteX206" fmla="*/ 54671 w 1395729"/>
                    <a:gd name="connsiteY206" fmla="*/ 1202860 h 1414593"/>
                    <a:gd name="connsiteX207" fmla="*/ 859306 w 1395729"/>
                    <a:gd name="connsiteY207" fmla="*/ 1232065 h 1414593"/>
                    <a:gd name="connsiteX208" fmla="*/ 747551 w 1395729"/>
                    <a:gd name="connsiteY208" fmla="*/ 1232065 h 1414593"/>
                    <a:gd name="connsiteX209" fmla="*/ 747551 w 1395729"/>
                    <a:gd name="connsiteY209" fmla="*/ 1183193 h 1414593"/>
                    <a:gd name="connsiteX210" fmla="*/ 769902 w 1395729"/>
                    <a:gd name="connsiteY210" fmla="*/ 1186433 h 1414593"/>
                    <a:gd name="connsiteX211" fmla="*/ 859306 w 1395729"/>
                    <a:gd name="connsiteY211" fmla="*/ 1186433 h 1414593"/>
                    <a:gd name="connsiteX212" fmla="*/ 859306 w 1395729"/>
                    <a:gd name="connsiteY212" fmla="*/ 1232065 h 1414593"/>
                    <a:gd name="connsiteX213" fmla="*/ 859306 w 1395729"/>
                    <a:gd name="connsiteY213" fmla="*/ 1140801 h 1414593"/>
                    <a:gd name="connsiteX214" fmla="*/ 769902 w 1395729"/>
                    <a:gd name="connsiteY214" fmla="*/ 1140801 h 1414593"/>
                    <a:gd name="connsiteX215" fmla="*/ 725200 w 1395729"/>
                    <a:gd name="connsiteY215" fmla="*/ 1095169 h 1414593"/>
                    <a:gd name="connsiteX216" fmla="*/ 725200 w 1395729"/>
                    <a:gd name="connsiteY216" fmla="*/ 867009 h 1414593"/>
                    <a:gd name="connsiteX217" fmla="*/ 769902 w 1395729"/>
                    <a:gd name="connsiteY217" fmla="*/ 821377 h 1414593"/>
                    <a:gd name="connsiteX218" fmla="*/ 911943 w 1395729"/>
                    <a:gd name="connsiteY218" fmla="*/ 821377 h 1414593"/>
                    <a:gd name="connsiteX219" fmla="*/ 836955 w 1395729"/>
                    <a:gd name="connsiteY219" fmla="*/ 981089 h 1414593"/>
                    <a:gd name="connsiteX220" fmla="*/ 911943 w 1395729"/>
                    <a:gd name="connsiteY220" fmla="*/ 1140801 h 1414593"/>
                    <a:gd name="connsiteX221" fmla="*/ 904008 w 1395729"/>
                    <a:gd name="connsiteY221" fmla="*/ 1140801 h 1414593"/>
                    <a:gd name="connsiteX222" fmla="*/ 859306 w 1395729"/>
                    <a:gd name="connsiteY222" fmla="*/ 1140801 h 1414593"/>
                    <a:gd name="connsiteX223" fmla="*/ 1060465 w 1395729"/>
                    <a:gd name="connsiteY223" fmla="*/ 1368961 h 1414593"/>
                    <a:gd name="connsiteX224" fmla="*/ 1015763 w 1395729"/>
                    <a:gd name="connsiteY224" fmla="*/ 1368961 h 1414593"/>
                    <a:gd name="connsiteX225" fmla="*/ 1015763 w 1395729"/>
                    <a:gd name="connsiteY225" fmla="*/ 1186433 h 1414593"/>
                    <a:gd name="connsiteX226" fmla="*/ 1060465 w 1395729"/>
                    <a:gd name="connsiteY226" fmla="*/ 1186433 h 1414593"/>
                    <a:gd name="connsiteX227" fmla="*/ 1060465 w 1395729"/>
                    <a:gd name="connsiteY227" fmla="*/ 1368961 h 1414593"/>
                    <a:gd name="connsiteX228" fmla="*/ 1351028 w 1395729"/>
                    <a:gd name="connsiteY228" fmla="*/ 1095169 h 1414593"/>
                    <a:gd name="connsiteX229" fmla="*/ 1306326 w 1395729"/>
                    <a:gd name="connsiteY229" fmla="*/ 1140801 h 1414593"/>
                    <a:gd name="connsiteX230" fmla="*/ 1164285 w 1395729"/>
                    <a:gd name="connsiteY230" fmla="*/ 1140801 h 1414593"/>
                    <a:gd name="connsiteX231" fmla="*/ 1239273 w 1395729"/>
                    <a:gd name="connsiteY231" fmla="*/ 981089 h 1414593"/>
                    <a:gd name="connsiteX232" fmla="*/ 1164285 w 1395729"/>
                    <a:gd name="connsiteY232" fmla="*/ 821377 h 1414593"/>
                    <a:gd name="connsiteX233" fmla="*/ 1306326 w 1395729"/>
                    <a:gd name="connsiteY233" fmla="*/ 821377 h 1414593"/>
                    <a:gd name="connsiteX234" fmla="*/ 1351028 w 1395729"/>
                    <a:gd name="connsiteY234" fmla="*/ 867009 h 1414593"/>
                    <a:gd name="connsiteX235" fmla="*/ 1351028 w 1395729"/>
                    <a:gd name="connsiteY235" fmla="*/ 1095169 h 14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395729" h="1414593">
                      <a:moveTo>
                        <a:pt x="1306326" y="775745"/>
                      </a:moveTo>
                      <a:lnTo>
                        <a:pt x="838944" y="775745"/>
                      </a:lnTo>
                      <a:cubicBezTo>
                        <a:pt x="837380" y="765318"/>
                        <a:pt x="837693" y="754640"/>
                        <a:pt x="840218" y="744236"/>
                      </a:cubicBezTo>
                      <a:lnTo>
                        <a:pt x="844420" y="727101"/>
                      </a:lnTo>
                      <a:cubicBezTo>
                        <a:pt x="851595" y="697896"/>
                        <a:pt x="848265" y="666981"/>
                        <a:pt x="835055" y="640126"/>
                      </a:cubicBezTo>
                      <a:lnTo>
                        <a:pt x="825824" y="621280"/>
                      </a:lnTo>
                      <a:cubicBezTo>
                        <a:pt x="816370" y="602046"/>
                        <a:pt x="814850" y="580257"/>
                        <a:pt x="821533" y="559882"/>
                      </a:cubicBezTo>
                      <a:lnTo>
                        <a:pt x="825444" y="547927"/>
                      </a:lnTo>
                      <a:cubicBezTo>
                        <a:pt x="829669" y="535036"/>
                        <a:pt x="831814" y="521597"/>
                        <a:pt x="831814" y="508044"/>
                      </a:cubicBezTo>
                      <a:lnTo>
                        <a:pt x="831814" y="387872"/>
                      </a:lnTo>
                      <a:cubicBezTo>
                        <a:pt x="831814" y="361200"/>
                        <a:pt x="829266" y="335281"/>
                        <a:pt x="824550" y="310252"/>
                      </a:cubicBezTo>
                      <a:cubicBezTo>
                        <a:pt x="847818" y="303818"/>
                        <a:pt x="872225" y="305872"/>
                        <a:pt x="894017" y="317006"/>
                      </a:cubicBezTo>
                      <a:lnTo>
                        <a:pt x="914021" y="276188"/>
                      </a:lnTo>
                      <a:cubicBezTo>
                        <a:pt x="882551" y="260125"/>
                        <a:pt x="847147" y="256612"/>
                        <a:pt x="813375" y="265829"/>
                      </a:cubicBezTo>
                      <a:cubicBezTo>
                        <a:pt x="799942" y="222525"/>
                        <a:pt x="779401" y="182893"/>
                        <a:pt x="753251" y="148076"/>
                      </a:cubicBezTo>
                      <a:lnTo>
                        <a:pt x="766080" y="141505"/>
                      </a:lnTo>
                      <a:cubicBezTo>
                        <a:pt x="768494" y="140273"/>
                        <a:pt x="771310" y="140273"/>
                        <a:pt x="773702" y="141482"/>
                      </a:cubicBezTo>
                      <a:lnTo>
                        <a:pt x="776987" y="143171"/>
                      </a:lnTo>
                      <a:cubicBezTo>
                        <a:pt x="803205" y="156586"/>
                        <a:pt x="835256" y="145680"/>
                        <a:pt x="848421" y="118894"/>
                      </a:cubicBezTo>
                      <a:cubicBezTo>
                        <a:pt x="849851" y="115928"/>
                        <a:pt x="852802" y="114080"/>
                        <a:pt x="856043" y="114080"/>
                      </a:cubicBezTo>
                      <a:lnTo>
                        <a:pt x="881657" y="114080"/>
                      </a:lnTo>
                      <a:lnTo>
                        <a:pt x="881657" y="68448"/>
                      </a:lnTo>
                      <a:lnTo>
                        <a:pt x="856043" y="68448"/>
                      </a:lnTo>
                      <a:cubicBezTo>
                        <a:pt x="835770" y="68448"/>
                        <a:pt x="817510" y="79947"/>
                        <a:pt x="808413" y="98474"/>
                      </a:cubicBezTo>
                      <a:cubicBezTo>
                        <a:pt x="806289" y="102763"/>
                        <a:pt x="801149" y="104566"/>
                        <a:pt x="796991" y="102398"/>
                      </a:cubicBezTo>
                      <a:lnTo>
                        <a:pt x="793683" y="100710"/>
                      </a:lnTo>
                      <a:cubicBezTo>
                        <a:pt x="778820" y="93135"/>
                        <a:pt x="761029" y="93112"/>
                        <a:pt x="746076" y="100710"/>
                      </a:cubicBezTo>
                      <a:lnTo>
                        <a:pt x="723233" y="112392"/>
                      </a:lnTo>
                      <a:cubicBezTo>
                        <a:pt x="655800" y="42598"/>
                        <a:pt x="562083" y="0"/>
                        <a:pt x="456988" y="0"/>
                      </a:cubicBezTo>
                      <a:cubicBezTo>
                        <a:pt x="379922" y="0"/>
                        <a:pt x="309069" y="23090"/>
                        <a:pt x="250130" y="62835"/>
                      </a:cubicBezTo>
                      <a:lnTo>
                        <a:pt x="234931" y="55078"/>
                      </a:lnTo>
                      <a:cubicBezTo>
                        <a:pt x="220023" y="47480"/>
                        <a:pt x="202232" y="47480"/>
                        <a:pt x="187279" y="55101"/>
                      </a:cubicBezTo>
                      <a:lnTo>
                        <a:pt x="184060" y="56743"/>
                      </a:lnTo>
                      <a:cubicBezTo>
                        <a:pt x="179858" y="58934"/>
                        <a:pt x="174673" y="57154"/>
                        <a:pt x="172594" y="52819"/>
                      </a:cubicBezTo>
                      <a:cubicBezTo>
                        <a:pt x="163497" y="34315"/>
                        <a:pt x="145259" y="22816"/>
                        <a:pt x="124987" y="22816"/>
                      </a:cubicBezTo>
                      <a:lnTo>
                        <a:pt x="99372" y="22816"/>
                      </a:lnTo>
                      <a:lnTo>
                        <a:pt x="99372" y="68448"/>
                      </a:lnTo>
                      <a:lnTo>
                        <a:pt x="124987" y="68448"/>
                      </a:lnTo>
                      <a:cubicBezTo>
                        <a:pt x="128250" y="68448"/>
                        <a:pt x="131178" y="70296"/>
                        <a:pt x="132631" y="73262"/>
                      </a:cubicBezTo>
                      <a:cubicBezTo>
                        <a:pt x="145818" y="100094"/>
                        <a:pt x="177869" y="110954"/>
                        <a:pt x="204109" y="97538"/>
                      </a:cubicBezTo>
                      <a:lnTo>
                        <a:pt x="207305" y="95896"/>
                      </a:lnTo>
                      <a:cubicBezTo>
                        <a:pt x="207752" y="95668"/>
                        <a:pt x="208244" y="95690"/>
                        <a:pt x="208713" y="95553"/>
                      </a:cubicBezTo>
                      <a:cubicBezTo>
                        <a:pt x="166582" y="133770"/>
                        <a:pt x="132832" y="181524"/>
                        <a:pt x="110950" y="236260"/>
                      </a:cubicBezTo>
                      <a:lnTo>
                        <a:pt x="109185" y="235667"/>
                      </a:lnTo>
                      <a:cubicBezTo>
                        <a:pt x="72909" y="223323"/>
                        <a:pt x="34152" y="226130"/>
                        <a:pt x="0" y="243584"/>
                      </a:cubicBezTo>
                      <a:lnTo>
                        <a:pt x="20004" y="284402"/>
                      </a:lnTo>
                      <a:cubicBezTo>
                        <a:pt x="43517" y="272378"/>
                        <a:pt x="70160" y="270484"/>
                        <a:pt x="95036" y="278949"/>
                      </a:cubicBezTo>
                      <a:lnTo>
                        <a:pt x="96780" y="279542"/>
                      </a:lnTo>
                      <a:cubicBezTo>
                        <a:pt x="87437" y="313834"/>
                        <a:pt x="82162" y="350066"/>
                        <a:pt x="82162" y="387872"/>
                      </a:cubicBezTo>
                      <a:lnTo>
                        <a:pt x="82162" y="508021"/>
                      </a:lnTo>
                      <a:cubicBezTo>
                        <a:pt x="82162" y="521620"/>
                        <a:pt x="84308" y="535058"/>
                        <a:pt x="88510" y="547904"/>
                      </a:cubicBezTo>
                      <a:lnTo>
                        <a:pt x="92421" y="559882"/>
                      </a:lnTo>
                      <a:cubicBezTo>
                        <a:pt x="99104" y="580280"/>
                        <a:pt x="97562" y="602069"/>
                        <a:pt x="88130" y="621280"/>
                      </a:cubicBezTo>
                      <a:lnTo>
                        <a:pt x="78921" y="640081"/>
                      </a:lnTo>
                      <a:cubicBezTo>
                        <a:pt x="65690" y="666981"/>
                        <a:pt x="62359" y="697874"/>
                        <a:pt x="69534" y="727078"/>
                      </a:cubicBezTo>
                      <a:lnTo>
                        <a:pt x="73736" y="744213"/>
                      </a:lnTo>
                      <a:cubicBezTo>
                        <a:pt x="78296" y="762808"/>
                        <a:pt x="76172" y="782521"/>
                        <a:pt x="67746" y="799679"/>
                      </a:cubicBezTo>
                      <a:cubicBezTo>
                        <a:pt x="46602" y="842687"/>
                        <a:pt x="51072" y="893316"/>
                        <a:pt x="79413" y="931761"/>
                      </a:cubicBezTo>
                      <a:lnTo>
                        <a:pt x="79748" y="932194"/>
                      </a:lnTo>
                      <a:cubicBezTo>
                        <a:pt x="36633" y="970502"/>
                        <a:pt x="9969" y="1026333"/>
                        <a:pt x="9969" y="1086909"/>
                      </a:cubicBezTo>
                      <a:lnTo>
                        <a:pt x="9969" y="1254881"/>
                      </a:lnTo>
                      <a:cubicBezTo>
                        <a:pt x="9969" y="1267498"/>
                        <a:pt x="19959" y="1277697"/>
                        <a:pt x="32320" y="1277697"/>
                      </a:cubicBezTo>
                      <a:lnTo>
                        <a:pt x="881657" y="1277697"/>
                      </a:lnTo>
                      <a:cubicBezTo>
                        <a:pt x="894017" y="1277697"/>
                        <a:pt x="904008" y="1267498"/>
                        <a:pt x="904008" y="1254881"/>
                      </a:cubicBezTo>
                      <a:lnTo>
                        <a:pt x="904008" y="1186433"/>
                      </a:lnTo>
                      <a:lnTo>
                        <a:pt x="971061" y="1186433"/>
                      </a:lnTo>
                      <a:lnTo>
                        <a:pt x="971061" y="1391777"/>
                      </a:lnTo>
                      <a:cubicBezTo>
                        <a:pt x="971061" y="1404394"/>
                        <a:pt x="981052" y="1414593"/>
                        <a:pt x="993412" y="1414593"/>
                      </a:cubicBezTo>
                      <a:lnTo>
                        <a:pt x="1082816" y="1414593"/>
                      </a:lnTo>
                      <a:cubicBezTo>
                        <a:pt x="1095176" y="1414593"/>
                        <a:pt x="1105167" y="1404394"/>
                        <a:pt x="1105167" y="1391777"/>
                      </a:cubicBezTo>
                      <a:lnTo>
                        <a:pt x="1105167" y="1186433"/>
                      </a:lnTo>
                      <a:lnTo>
                        <a:pt x="1306326" y="1186433"/>
                      </a:lnTo>
                      <a:cubicBezTo>
                        <a:pt x="1355632" y="1186433"/>
                        <a:pt x="1395730" y="1145501"/>
                        <a:pt x="1395730" y="1095169"/>
                      </a:cubicBezTo>
                      <a:lnTo>
                        <a:pt x="1395730" y="867009"/>
                      </a:lnTo>
                      <a:cubicBezTo>
                        <a:pt x="1395730" y="816676"/>
                        <a:pt x="1355632" y="775745"/>
                        <a:pt x="1306326" y="775745"/>
                      </a:cubicBezTo>
                      <a:close/>
                      <a:moveTo>
                        <a:pt x="1194571" y="981089"/>
                      </a:moveTo>
                      <a:cubicBezTo>
                        <a:pt x="1194571" y="1069136"/>
                        <a:pt x="1124366" y="1140801"/>
                        <a:pt x="1038114" y="1140801"/>
                      </a:cubicBezTo>
                      <a:cubicBezTo>
                        <a:pt x="951861" y="1140801"/>
                        <a:pt x="881657" y="1069136"/>
                        <a:pt x="881657" y="981089"/>
                      </a:cubicBezTo>
                      <a:cubicBezTo>
                        <a:pt x="881657" y="893042"/>
                        <a:pt x="951861" y="821377"/>
                        <a:pt x="1038114" y="821377"/>
                      </a:cubicBezTo>
                      <a:cubicBezTo>
                        <a:pt x="1124366" y="821377"/>
                        <a:pt x="1194571" y="893042"/>
                        <a:pt x="1194571" y="981089"/>
                      </a:cubicBezTo>
                      <a:close/>
                      <a:moveTo>
                        <a:pt x="115175" y="904358"/>
                      </a:moveTo>
                      <a:cubicBezTo>
                        <a:pt x="97093" y="879831"/>
                        <a:pt x="94232" y="847569"/>
                        <a:pt x="107732" y="820167"/>
                      </a:cubicBezTo>
                      <a:cubicBezTo>
                        <a:pt x="120941" y="793222"/>
                        <a:pt x="124271" y="762352"/>
                        <a:pt x="117097" y="733170"/>
                      </a:cubicBezTo>
                      <a:lnTo>
                        <a:pt x="112895" y="716035"/>
                      </a:lnTo>
                      <a:cubicBezTo>
                        <a:pt x="108313" y="697394"/>
                        <a:pt x="110436" y="677704"/>
                        <a:pt x="118885" y="660524"/>
                      </a:cubicBezTo>
                      <a:lnTo>
                        <a:pt x="128093" y="641723"/>
                      </a:lnTo>
                      <a:cubicBezTo>
                        <a:pt x="142912" y="611606"/>
                        <a:pt x="145304" y="577405"/>
                        <a:pt x="134821" y="545417"/>
                      </a:cubicBezTo>
                      <a:lnTo>
                        <a:pt x="130910" y="533461"/>
                      </a:lnTo>
                      <a:cubicBezTo>
                        <a:pt x="128228" y="525270"/>
                        <a:pt x="126864" y="516714"/>
                        <a:pt x="126864" y="508021"/>
                      </a:cubicBezTo>
                      <a:lnTo>
                        <a:pt x="126864" y="387872"/>
                      </a:lnTo>
                      <a:cubicBezTo>
                        <a:pt x="126864" y="195967"/>
                        <a:pt x="271877" y="45632"/>
                        <a:pt x="456988" y="45632"/>
                      </a:cubicBezTo>
                      <a:cubicBezTo>
                        <a:pt x="642099" y="45632"/>
                        <a:pt x="787135" y="195967"/>
                        <a:pt x="787135" y="387872"/>
                      </a:cubicBezTo>
                      <a:lnTo>
                        <a:pt x="787135" y="508021"/>
                      </a:lnTo>
                      <a:cubicBezTo>
                        <a:pt x="787135" y="516669"/>
                        <a:pt x="785749" y="525225"/>
                        <a:pt x="783067" y="533461"/>
                      </a:cubicBezTo>
                      <a:lnTo>
                        <a:pt x="779155" y="545394"/>
                      </a:lnTo>
                      <a:cubicBezTo>
                        <a:pt x="768673" y="577337"/>
                        <a:pt x="771064" y="611538"/>
                        <a:pt x="785861" y="641700"/>
                      </a:cubicBezTo>
                      <a:lnTo>
                        <a:pt x="795114" y="660547"/>
                      </a:lnTo>
                      <a:cubicBezTo>
                        <a:pt x="803540" y="677704"/>
                        <a:pt x="805664" y="697394"/>
                        <a:pt x="801104" y="716012"/>
                      </a:cubicBezTo>
                      <a:lnTo>
                        <a:pt x="796902" y="733170"/>
                      </a:lnTo>
                      <a:cubicBezTo>
                        <a:pt x="793460" y="747225"/>
                        <a:pt x="792700" y="761576"/>
                        <a:pt x="794041" y="775745"/>
                      </a:cubicBezTo>
                      <a:lnTo>
                        <a:pt x="769902" y="775745"/>
                      </a:lnTo>
                      <a:cubicBezTo>
                        <a:pt x="722630" y="775745"/>
                        <a:pt x="684231" y="813482"/>
                        <a:pt x="681102" y="860940"/>
                      </a:cubicBezTo>
                      <a:lnTo>
                        <a:pt x="591094" y="828107"/>
                      </a:lnTo>
                      <a:lnTo>
                        <a:pt x="591094" y="787632"/>
                      </a:lnTo>
                      <a:cubicBezTo>
                        <a:pt x="683940" y="738075"/>
                        <a:pt x="747551" y="638917"/>
                        <a:pt x="747551" y="524768"/>
                      </a:cubicBezTo>
                      <a:lnTo>
                        <a:pt x="747551" y="365056"/>
                      </a:lnTo>
                      <a:cubicBezTo>
                        <a:pt x="747551" y="352439"/>
                        <a:pt x="737560" y="342240"/>
                        <a:pt x="725200" y="342240"/>
                      </a:cubicBezTo>
                      <a:lnTo>
                        <a:pt x="622050" y="342240"/>
                      </a:lnTo>
                      <a:cubicBezTo>
                        <a:pt x="558126" y="342240"/>
                        <a:pt x="501467" y="303088"/>
                        <a:pt x="477752" y="242511"/>
                      </a:cubicBezTo>
                      <a:cubicBezTo>
                        <a:pt x="474333" y="233841"/>
                        <a:pt x="466130" y="228160"/>
                        <a:pt x="456988" y="228160"/>
                      </a:cubicBezTo>
                      <a:cubicBezTo>
                        <a:pt x="447847" y="228160"/>
                        <a:pt x="439644" y="233841"/>
                        <a:pt x="436224" y="242511"/>
                      </a:cubicBezTo>
                      <a:cubicBezTo>
                        <a:pt x="412510" y="303088"/>
                        <a:pt x="355872" y="342240"/>
                        <a:pt x="291926" y="342240"/>
                      </a:cubicBezTo>
                      <a:lnTo>
                        <a:pt x="188776" y="342240"/>
                      </a:lnTo>
                      <a:cubicBezTo>
                        <a:pt x="176416" y="342240"/>
                        <a:pt x="166425" y="352439"/>
                        <a:pt x="166425" y="365056"/>
                      </a:cubicBezTo>
                      <a:lnTo>
                        <a:pt x="166425" y="524768"/>
                      </a:lnTo>
                      <a:cubicBezTo>
                        <a:pt x="166425" y="638917"/>
                        <a:pt x="230036" y="738075"/>
                        <a:pt x="322882" y="787632"/>
                      </a:cubicBezTo>
                      <a:lnTo>
                        <a:pt x="322882" y="828107"/>
                      </a:lnTo>
                      <a:lnTo>
                        <a:pt x="143471" y="893521"/>
                      </a:lnTo>
                      <a:cubicBezTo>
                        <a:pt x="134017" y="896966"/>
                        <a:pt x="125009" y="901187"/>
                        <a:pt x="116359" y="905933"/>
                      </a:cubicBezTo>
                      <a:lnTo>
                        <a:pt x="115175" y="904358"/>
                      </a:lnTo>
                      <a:close/>
                      <a:moveTo>
                        <a:pt x="702849" y="1232065"/>
                      </a:moveTo>
                      <a:lnTo>
                        <a:pt x="467650" y="1232065"/>
                      </a:lnTo>
                      <a:lnTo>
                        <a:pt x="485754" y="1185885"/>
                      </a:lnTo>
                      <a:cubicBezTo>
                        <a:pt x="491051" y="1172355"/>
                        <a:pt x="503702" y="1163617"/>
                        <a:pt x="517984" y="1163617"/>
                      </a:cubicBezTo>
                      <a:lnTo>
                        <a:pt x="555288" y="1163617"/>
                      </a:lnTo>
                      <a:cubicBezTo>
                        <a:pt x="567514" y="1163617"/>
                        <a:pt x="579807" y="1160651"/>
                        <a:pt x="590804" y="1155061"/>
                      </a:cubicBezTo>
                      <a:cubicBezTo>
                        <a:pt x="602828" y="1148901"/>
                        <a:pt x="617424" y="1150452"/>
                        <a:pt x="627996" y="1159099"/>
                      </a:cubicBezTo>
                      <a:lnTo>
                        <a:pt x="702871" y="1220246"/>
                      </a:lnTo>
                      <a:lnTo>
                        <a:pt x="702871" y="1232065"/>
                      </a:lnTo>
                      <a:close/>
                      <a:moveTo>
                        <a:pt x="456988" y="775745"/>
                      </a:moveTo>
                      <a:cubicBezTo>
                        <a:pt x="321430" y="775745"/>
                        <a:pt x="211127" y="663148"/>
                        <a:pt x="211127" y="524768"/>
                      </a:cubicBezTo>
                      <a:lnTo>
                        <a:pt x="211127" y="387872"/>
                      </a:lnTo>
                      <a:lnTo>
                        <a:pt x="291926" y="387872"/>
                      </a:lnTo>
                      <a:cubicBezTo>
                        <a:pt x="359225" y="387872"/>
                        <a:pt x="420243" y="354173"/>
                        <a:pt x="456988" y="299232"/>
                      </a:cubicBezTo>
                      <a:cubicBezTo>
                        <a:pt x="493733" y="354173"/>
                        <a:pt x="554751" y="387872"/>
                        <a:pt x="622050" y="387872"/>
                      </a:cubicBezTo>
                      <a:lnTo>
                        <a:pt x="702849" y="387872"/>
                      </a:lnTo>
                      <a:lnTo>
                        <a:pt x="702849" y="524768"/>
                      </a:lnTo>
                      <a:cubicBezTo>
                        <a:pt x="702849" y="663148"/>
                        <a:pt x="592547" y="775745"/>
                        <a:pt x="456988" y="775745"/>
                      </a:cubicBezTo>
                      <a:close/>
                      <a:moveTo>
                        <a:pt x="367584" y="806866"/>
                      </a:moveTo>
                      <a:cubicBezTo>
                        <a:pt x="395769" y="816197"/>
                        <a:pt x="425786" y="821377"/>
                        <a:pt x="456988" y="821377"/>
                      </a:cubicBezTo>
                      <a:cubicBezTo>
                        <a:pt x="488190" y="821377"/>
                        <a:pt x="518208" y="816197"/>
                        <a:pt x="546392" y="806866"/>
                      </a:cubicBezTo>
                      <a:lnTo>
                        <a:pt x="546392" y="844193"/>
                      </a:lnTo>
                      <a:cubicBezTo>
                        <a:pt x="546392" y="853844"/>
                        <a:pt x="552338" y="862445"/>
                        <a:pt x="561233" y="865663"/>
                      </a:cubicBezTo>
                      <a:lnTo>
                        <a:pt x="572565" y="869792"/>
                      </a:lnTo>
                      <a:lnTo>
                        <a:pt x="539575" y="895050"/>
                      </a:lnTo>
                      <a:cubicBezTo>
                        <a:pt x="528511" y="903514"/>
                        <a:pt x="513983" y="904815"/>
                        <a:pt x="501690" y="898540"/>
                      </a:cubicBezTo>
                      <a:cubicBezTo>
                        <a:pt x="490515" y="892836"/>
                        <a:pt x="477998" y="889825"/>
                        <a:pt x="465526" y="889825"/>
                      </a:cubicBezTo>
                      <a:lnTo>
                        <a:pt x="436515" y="889825"/>
                      </a:lnTo>
                      <a:cubicBezTo>
                        <a:pt x="426859" y="889825"/>
                        <a:pt x="417785" y="885969"/>
                        <a:pt x="410945" y="879010"/>
                      </a:cubicBezTo>
                      <a:lnTo>
                        <a:pt x="367584" y="834747"/>
                      </a:lnTo>
                      <a:lnTo>
                        <a:pt x="367584" y="806866"/>
                      </a:lnTo>
                      <a:close/>
                      <a:moveTo>
                        <a:pt x="158513" y="936483"/>
                      </a:moveTo>
                      <a:lnTo>
                        <a:pt x="185871" y="926513"/>
                      </a:lnTo>
                      <a:lnTo>
                        <a:pt x="210390" y="964068"/>
                      </a:lnTo>
                      <a:lnTo>
                        <a:pt x="177266" y="984351"/>
                      </a:lnTo>
                      <a:lnTo>
                        <a:pt x="200265" y="1023481"/>
                      </a:lnTo>
                      <a:lnTo>
                        <a:pt x="235199" y="1002079"/>
                      </a:lnTo>
                      <a:lnTo>
                        <a:pt x="255069" y="1032516"/>
                      </a:lnTo>
                      <a:lnTo>
                        <a:pt x="221945" y="1052800"/>
                      </a:lnTo>
                      <a:lnTo>
                        <a:pt x="244944" y="1091929"/>
                      </a:lnTo>
                      <a:lnTo>
                        <a:pt x="279879" y="1070527"/>
                      </a:lnTo>
                      <a:lnTo>
                        <a:pt x="304242" y="1107832"/>
                      </a:lnTo>
                      <a:lnTo>
                        <a:pt x="341434" y="1082529"/>
                      </a:lnTo>
                      <a:lnTo>
                        <a:pt x="318256" y="1047027"/>
                      </a:lnTo>
                      <a:lnTo>
                        <a:pt x="356699" y="1023481"/>
                      </a:lnTo>
                      <a:lnTo>
                        <a:pt x="333700" y="984351"/>
                      </a:lnTo>
                      <a:lnTo>
                        <a:pt x="293446" y="1009016"/>
                      </a:lnTo>
                      <a:lnTo>
                        <a:pt x="273576" y="978579"/>
                      </a:lnTo>
                      <a:lnTo>
                        <a:pt x="312020" y="955033"/>
                      </a:lnTo>
                      <a:lnTo>
                        <a:pt x="289021" y="915903"/>
                      </a:lnTo>
                      <a:lnTo>
                        <a:pt x="248766" y="940567"/>
                      </a:lnTo>
                      <a:lnTo>
                        <a:pt x="229254" y="910701"/>
                      </a:lnTo>
                      <a:lnTo>
                        <a:pt x="339422" y="870545"/>
                      </a:lnTo>
                      <a:lnTo>
                        <a:pt x="379363" y="911317"/>
                      </a:lnTo>
                      <a:cubicBezTo>
                        <a:pt x="394651" y="926878"/>
                        <a:pt x="414946" y="935457"/>
                        <a:pt x="436515" y="935457"/>
                      </a:cubicBezTo>
                      <a:lnTo>
                        <a:pt x="465526" y="935457"/>
                      </a:lnTo>
                      <a:cubicBezTo>
                        <a:pt x="471114" y="935457"/>
                        <a:pt x="476702" y="936803"/>
                        <a:pt x="481708" y="939358"/>
                      </a:cubicBezTo>
                      <a:cubicBezTo>
                        <a:pt x="493264" y="945245"/>
                        <a:pt x="505624" y="948142"/>
                        <a:pt x="517962" y="948142"/>
                      </a:cubicBezTo>
                      <a:cubicBezTo>
                        <a:pt x="535083" y="948142"/>
                        <a:pt x="552025" y="942552"/>
                        <a:pt x="566374" y="931555"/>
                      </a:cubicBezTo>
                      <a:lnTo>
                        <a:pt x="623034" y="888182"/>
                      </a:lnTo>
                      <a:lnTo>
                        <a:pt x="680498" y="909150"/>
                      </a:lnTo>
                      <a:lnTo>
                        <a:pt x="680498" y="1095169"/>
                      </a:lnTo>
                      <a:cubicBezTo>
                        <a:pt x="680498" y="1118122"/>
                        <a:pt x="689103" y="1138862"/>
                        <a:pt x="702849" y="1154901"/>
                      </a:cubicBezTo>
                      <a:lnTo>
                        <a:pt x="702849" y="1161769"/>
                      </a:lnTo>
                      <a:lnTo>
                        <a:pt x="655912" y="1123438"/>
                      </a:lnTo>
                      <a:cubicBezTo>
                        <a:pt x="631795" y="1103770"/>
                        <a:pt x="598403" y="1100143"/>
                        <a:pt x="570799" y="1114243"/>
                      </a:cubicBezTo>
                      <a:cubicBezTo>
                        <a:pt x="565994" y="1116684"/>
                        <a:pt x="560630" y="1117985"/>
                        <a:pt x="555266" y="1117985"/>
                      </a:cubicBezTo>
                      <a:lnTo>
                        <a:pt x="517962" y="1117985"/>
                      </a:lnTo>
                      <a:cubicBezTo>
                        <a:pt x="485307" y="1117985"/>
                        <a:pt x="456362" y="1137994"/>
                        <a:pt x="444226" y="1168933"/>
                      </a:cubicBezTo>
                      <a:lnTo>
                        <a:pt x="419506" y="1232065"/>
                      </a:lnTo>
                      <a:lnTo>
                        <a:pt x="211127" y="1232065"/>
                      </a:lnTo>
                      <a:lnTo>
                        <a:pt x="211127" y="1072353"/>
                      </a:lnTo>
                      <a:lnTo>
                        <a:pt x="166425" y="1072353"/>
                      </a:lnTo>
                      <a:lnTo>
                        <a:pt x="166425" y="1126701"/>
                      </a:lnTo>
                      <a:lnTo>
                        <a:pt x="157776" y="1131104"/>
                      </a:lnTo>
                      <a:cubicBezTo>
                        <a:pt x="145371" y="1137470"/>
                        <a:pt x="131468" y="1140801"/>
                        <a:pt x="117566" y="1140801"/>
                      </a:cubicBezTo>
                      <a:cubicBezTo>
                        <a:pt x="103083" y="1140801"/>
                        <a:pt x="88756" y="1143174"/>
                        <a:pt x="75032" y="1147874"/>
                      </a:cubicBezTo>
                      <a:lnTo>
                        <a:pt x="54671" y="1154787"/>
                      </a:lnTo>
                      <a:lnTo>
                        <a:pt x="54671" y="1086909"/>
                      </a:lnTo>
                      <a:cubicBezTo>
                        <a:pt x="54671" y="1019602"/>
                        <a:pt x="96400" y="959140"/>
                        <a:pt x="158513" y="936483"/>
                      </a:cubicBezTo>
                      <a:close/>
                      <a:moveTo>
                        <a:pt x="54671" y="1202860"/>
                      </a:moveTo>
                      <a:lnTo>
                        <a:pt x="89180" y="1191133"/>
                      </a:lnTo>
                      <a:cubicBezTo>
                        <a:pt x="98344" y="1188007"/>
                        <a:pt x="107911" y="1186433"/>
                        <a:pt x="117566" y="1186433"/>
                      </a:cubicBezTo>
                      <a:cubicBezTo>
                        <a:pt x="134240" y="1186433"/>
                        <a:pt x="150869" y="1183079"/>
                        <a:pt x="166425" y="1176896"/>
                      </a:cubicBezTo>
                      <a:lnTo>
                        <a:pt x="166425" y="1232065"/>
                      </a:lnTo>
                      <a:lnTo>
                        <a:pt x="54671" y="1232065"/>
                      </a:lnTo>
                      <a:lnTo>
                        <a:pt x="54671" y="1202860"/>
                      </a:lnTo>
                      <a:close/>
                      <a:moveTo>
                        <a:pt x="859306" y="1232065"/>
                      </a:moveTo>
                      <a:lnTo>
                        <a:pt x="747551" y="1232065"/>
                      </a:lnTo>
                      <a:lnTo>
                        <a:pt x="747551" y="1183193"/>
                      </a:lnTo>
                      <a:cubicBezTo>
                        <a:pt x="754748" y="1185110"/>
                        <a:pt x="762146" y="1186433"/>
                        <a:pt x="769902" y="1186433"/>
                      </a:cubicBezTo>
                      <a:lnTo>
                        <a:pt x="859306" y="1186433"/>
                      </a:lnTo>
                      <a:lnTo>
                        <a:pt x="859306" y="1232065"/>
                      </a:lnTo>
                      <a:close/>
                      <a:moveTo>
                        <a:pt x="859306" y="1140801"/>
                      </a:moveTo>
                      <a:lnTo>
                        <a:pt x="769902" y="1140801"/>
                      </a:lnTo>
                      <a:cubicBezTo>
                        <a:pt x="745249" y="1140801"/>
                        <a:pt x="725200" y="1120335"/>
                        <a:pt x="725200" y="1095169"/>
                      </a:cubicBezTo>
                      <a:lnTo>
                        <a:pt x="725200" y="867009"/>
                      </a:lnTo>
                      <a:cubicBezTo>
                        <a:pt x="725200" y="841843"/>
                        <a:pt x="745249" y="821377"/>
                        <a:pt x="769902" y="821377"/>
                      </a:cubicBezTo>
                      <a:lnTo>
                        <a:pt x="911943" y="821377"/>
                      </a:lnTo>
                      <a:cubicBezTo>
                        <a:pt x="866279" y="859046"/>
                        <a:pt x="836955" y="916611"/>
                        <a:pt x="836955" y="981089"/>
                      </a:cubicBezTo>
                      <a:cubicBezTo>
                        <a:pt x="836955" y="1045567"/>
                        <a:pt x="866279" y="1103132"/>
                        <a:pt x="911943" y="1140801"/>
                      </a:cubicBezTo>
                      <a:lnTo>
                        <a:pt x="904008" y="1140801"/>
                      </a:lnTo>
                      <a:lnTo>
                        <a:pt x="859306" y="1140801"/>
                      </a:lnTo>
                      <a:close/>
                      <a:moveTo>
                        <a:pt x="1060465" y="1368961"/>
                      </a:moveTo>
                      <a:lnTo>
                        <a:pt x="1015763" y="1368961"/>
                      </a:lnTo>
                      <a:lnTo>
                        <a:pt x="1015763" y="1186433"/>
                      </a:lnTo>
                      <a:lnTo>
                        <a:pt x="1060465" y="1186433"/>
                      </a:lnTo>
                      <a:lnTo>
                        <a:pt x="1060465" y="1368961"/>
                      </a:lnTo>
                      <a:close/>
                      <a:moveTo>
                        <a:pt x="1351028" y="1095169"/>
                      </a:moveTo>
                      <a:cubicBezTo>
                        <a:pt x="1351028" y="1120335"/>
                        <a:pt x="1330979" y="1140801"/>
                        <a:pt x="1306326" y="1140801"/>
                      </a:cubicBezTo>
                      <a:lnTo>
                        <a:pt x="1164285" y="1140801"/>
                      </a:lnTo>
                      <a:cubicBezTo>
                        <a:pt x="1209948" y="1103132"/>
                        <a:pt x="1239273" y="1045567"/>
                        <a:pt x="1239273" y="981089"/>
                      </a:cubicBezTo>
                      <a:cubicBezTo>
                        <a:pt x="1239273" y="916611"/>
                        <a:pt x="1209948" y="859046"/>
                        <a:pt x="1164285" y="821377"/>
                      </a:cubicBezTo>
                      <a:lnTo>
                        <a:pt x="1306326" y="821377"/>
                      </a:lnTo>
                      <a:cubicBezTo>
                        <a:pt x="1330979" y="821377"/>
                        <a:pt x="1351028" y="841843"/>
                        <a:pt x="1351028" y="867009"/>
                      </a:cubicBezTo>
                      <a:lnTo>
                        <a:pt x="1351028" y="1095169"/>
                      </a:lnTo>
                      <a:close/>
                    </a:path>
                  </a:pathLst>
                </a:custGeom>
                <a:solidFill>
                  <a:srgbClr val="000000"/>
                </a:solidFill>
                <a:ln w="22276" cap="flat">
                  <a:noFill/>
                  <a:prstDash val="solid"/>
                  <a:miter/>
                </a:ln>
              </p:spPr>
              <p:txBody>
                <a:bodyPr rtlCol="0" anchor="ctr"/>
                <a:lstStyle/>
                <a:p>
                  <a:endParaRPr lang="en-US"/>
                </a:p>
              </p:txBody>
            </p:sp>
            <p:sp>
              <p:nvSpPr>
                <p:cNvPr id="2056" name="Hình tự do: Hình 2055">
                  <a:extLst>
                    <a:ext uri="{FF2B5EF4-FFF2-40B4-BE49-F238E27FC236}">
                      <a16:creationId xmlns:a16="http://schemas.microsoft.com/office/drawing/2014/main" id="{9C3BB9E9-DF69-94D6-9773-72CC548D0CCF}"/>
                    </a:ext>
                  </a:extLst>
                </p:cNvPr>
                <p:cNvSpPr/>
                <p:nvPr/>
              </p:nvSpPr>
              <p:spPr>
                <a:xfrm>
                  <a:off x="6452458" y="1931150"/>
                  <a:ext cx="44701" cy="91264"/>
                </a:xfrm>
                <a:custGeom>
                  <a:avLst/>
                  <a:gdLst>
                    <a:gd name="connsiteX0" fmla="*/ 0 w 44701"/>
                    <a:gd name="connsiteY0" fmla="*/ 0 h 91264"/>
                    <a:gd name="connsiteX1" fmla="*/ 44702 w 44701"/>
                    <a:gd name="connsiteY1" fmla="*/ 0 h 91264"/>
                    <a:gd name="connsiteX2" fmla="*/ 44702 w 44701"/>
                    <a:gd name="connsiteY2" fmla="*/ 91264 h 91264"/>
                    <a:gd name="connsiteX3" fmla="*/ 0 w 44701"/>
                    <a:gd name="connsiteY3" fmla="*/ 91264 h 91264"/>
                  </a:gdLst>
                  <a:ahLst/>
                  <a:cxnLst>
                    <a:cxn ang="0">
                      <a:pos x="connsiteX0" y="connsiteY0"/>
                    </a:cxn>
                    <a:cxn ang="0">
                      <a:pos x="connsiteX1" y="connsiteY1"/>
                    </a:cxn>
                    <a:cxn ang="0">
                      <a:pos x="connsiteX2" y="connsiteY2"/>
                    </a:cxn>
                    <a:cxn ang="0">
                      <a:pos x="connsiteX3" y="connsiteY3"/>
                    </a:cxn>
                  </a:cxnLst>
                  <a:rect l="l" t="t" r="r" b="b"/>
                  <a:pathLst>
                    <a:path w="44701" h="91264">
                      <a:moveTo>
                        <a:pt x="0" y="0"/>
                      </a:moveTo>
                      <a:lnTo>
                        <a:pt x="44702" y="0"/>
                      </a:lnTo>
                      <a:lnTo>
                        <a:pt x="44702" y="91264"/>
                      </a:lnTo>
                      <a:lnTo>
                        <a:pt x="0" y="91264"/>
                      </a:lnTo>
                      <a:close/>
                    </a:path>
                  </a:pathLst>
                </a:custGeom>
                <a:solidFill>
                  <a:srgbClr val="000000"/>
                </a:solidFill>
                <a:ln w="22276" cap="flat">
                  <a:noFill/>
                  <a:prstDash val="solid"/>
                  <a:miter/>
                </a:ln>
              </p:spPr>
              <p:txBody>
                <a:bodyPr rtlCol="0" anchor="ctr"/>
                <a:lstStyle/>
                <a:p>
                  <a:endParaRPr lang="en-US"/>
                </a:p>
              </p:txBody>
            </p:sp>
            <p:sp>
              <p:nvSpPr>
                <p:cNvPr id="2057" name="Hình tự do: Hình 2056">
                  <a:extLst>
                    <a:ext uri="{FF2B5EF4-FFF2-40B4-BE49-F238E27FC236}">
                      <a16:creationId xmlns:a16="http://schemas.microsoft.com/office/drawing/2014/main" id="{18AA5E2B-E652-6E68-3F4D-1D14BE9D3F0F}"/>
                    </a:ext>
                  </a:extLst>
                </p:cNvPr>
                <p:cNvSpPr/>
                <p:nvPr/>
              </p:nvSpPr>
              <p:spPr>
                <a:xfrm>
                  <a:off x="6675968" y="1931150"/>
                  <a:ext cx="44701" cy="91264"/>
                </a:xfrm>
                <a:custGeom>
                  <a:avLst/>
                  <a:gdLst>
                    <a:gd name="connsiteX0" fmla="*/ 0 w 44701"/>
                    <a:gd name="connsiteY0" fmla="*/ 0 h 91264"/>
                    <a:gd name="connsiteX1" fmla="*/ 44702 w 44701"/>
                    <a:gd name="connsiteY1" fmla="*/ 0 h 91264"/>
                    <a:gd name="connsiteX2" fmla="*/ 44702 w 44701"/>
                    <a:gd name="connsiteY2" fmla="*/ 91264 h 91264"/>
                    <a:gd name="connsiteX3" fmla="*/ 0 w 44701"/>
                    <a:gd name="connsiteY3" fmla="*/ 91264 h 91264"/>
                  </a:gdLst>
                  <a:ahLst/>
                  <a:cxnLst>
                    <a:cxn ang="0">
                      <a:pos x="connsiteX0" y="connsiteY0"/>
                    </a:cxn>
                    <a:cxn ang="0">
                      <a:pos x="connsiteX1" y="connsiteY1"/>
                    </a:cxn>
                    <a:cxn ang="0">
                      <a:pos x="connsiteX2" y="connsiteY2"/>
                    </a:cxn>
                    <a:cxn ang="0">
                      <a:pos x="connsiteX3" y="connsiteY3"/>
                    </a:cxn>
                  </a:cxnLst>
                  <a:rect l="l" t="t" r="r" b="b"/>
                  <a:pathLst>
                    <a:path w="44701" h="91264">
                      <a:moveTo>
                        <a:pt x="0" y="0"/>
                      </a:moveTo>
                      <a:lnTo>
                        <a:pt x="44702" y="0"/>
                      </a:lnTo>
                      <a:lnTo>
                        <a:pt x="44702" y="91264"/>
                      </a:lnTo>
                      <a:lnTo>
                        <a:pt x="0" y="91264"/>
                      </a:lnTo>
                      <a:close/>
                    </a:path>
                  </a:pathLst>
                </a:custGeom>
                <a:solidFill>
                  <a:srgbClr val="000000"/>
                </a:solidFill>
                <a:ln w="22276" cap="flat">
                  <a:noFill/>
                  <a:prstDash val="solid"/>
                  <a:miter/>
                </a:ln>
              </p:spPr>
              <p:txBody>
                <a:bodyPr rtlCol="0" anchor="ctr"/>
                <a:lstStyle/>
                <a:p>
                  <a:endParaRPr lang="en-US"/>
                </a:p>
              </p:txBody>
            </p:sp>
            <p:sp>
              <p:nvSpPr>
                <p:cNvPr id="2058" name="Hình tự do: Hình 2057">
                  <a:extLst>
                    <a:ext uri="{FF2B5EF4-FFF2-40B4-BE49-F238E27FC236}">
                      <a16:creationId xmlns:a16="http://schemas.microsoft.com/office/drawing/2014/main" id="{3B5221B0-F191-344E-39EF-B5B58E9C9CFB}"/>
                    </a:ext>
                  </a:extLst>
                </p:cNvPr>
                <p:cNvSpPr/>
                <p:nvPr/>
              </p:nvSpPr>
              <p:spPr>
                <a:xfrm>
                  <a:off x="6497160" y="2113678"/>
                  <a:ext cx="178807" cy="91264"/>
                </a:xfrm>
                <a:custGeom>
                  <a:avLst/>
                  <a:gdLst>
                    <a:gd name="connsiteX0" fmla="*/ 89404 w 178807"/>
                    <a:gd name="connsiteY0" fmla="*/ 0 h 91264"/>
                    <a:gd name="connsiteX1" fmla="*/ 0 w 178807"/>
                    <a:gd name="connsiteY1" fmla="*/ 91264 h 91264"/>
                    <a:gd name="connsiteX2" fmla="*/ 44702 w 178807"/>
                    <a:gd name="connsiteY2" fmla="*/ 91264 h 91264"/>
                    <a:gd name="connsiteX3" fmla="*/ 89404 w 178807"/>
                    <a:gd name="connsiteY3" fmla="*/ 45632 h 91264"/>
                    <a:gd name="connsiteX4" fmla="*/ 134106 w 178807"/>
                    <a:gd name="connsiteY4" fmla="*/ 91264 h 91264"/>
                    <a:gd name="connsiteX5" fmla="*/ 178808 w 178807"/>
                    <a:gd name="connsiteY5" fmla="*/ 91264 h 91264"/>
                    <a:gd name="connsiteX6" fmla="*/ 89404 w 178807"/>
                    <a:gd name="connsiteY6" fmla="*/ 0 h 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07" h="91264">
                      <a:moveTo>
                        <a:pt x="89404" y="0"/>
                      </a:moveTo>
                      <a:cubicBezTo>
                        <a:pt x="40098" y="0"/>
                        <a:pt x="0" y="40932"/>
                        <a:pt x="0" y="91264"/>
                      </a:cubicBezTo>
                      <a:lnTo>
                        <a:pt x="44702" y="91264"/>
                      </a:lnTo>
                      <a:cubicBezTo>
                        <a:pt x="44702" y="66098"/>
                        <a:pt x="64751" y="45632"/>
                        <a:pt x="89404" y="45632"/>
                      </a:cubicBezTo>
                      <a:cubicBezTo>
                        <a:pt x="114057" y="45632"/>
                        <a:pt x="134106" y="66098"/>
                        <a:pt x="134106" y="91264"/>
                      </a:cubicBezTo>
                      <a:lnTo>
                        <a:pt x="178808" y="91264"/>
                      </a:lnTo>
                      <a:cubicBezTo>
                        <a:pt x="178808" y="40932"/>
                        <a:pt x="138710" y="0"/>
                        <a:pt x="89404" y="0"/>
                      </a:cubicBezTo>
                      <a:close/>
                    </a:path>
                  </a:pathLst>
                </a:custGeom>
                <a:solidFill>
                  <a:srgbClr val="000000"/>
                </a:solidFill>
                <a:ln w="22276" cap="flat">
                  <a:noFill/>
                  <a:prstDash val="solid"/>
                  <a:miter/>
                </a:ln>
              </p:spPr>
              <p:txBody>
                <a:bodyPr rtlCol="0" anchor="ctr"/>
                <a:lstStyle/>
                <a:p>
                  <a:endParaRPr lang="en-US"/>
                </a:p>
              </p:txBody>
            </p:sp>
            <p:sp>
              <p:nvSpPr>
                <p:cNvPr id="2059" name="Hình tự do: Hình 2058">
                  <a:extLst>
                    <a:ext uri="{FF2B5EF4-FFF2-40B4-BE49-F238E27FC236}">
                      <a16:creationId xmlns:a16="http://schemas.microsoft.com/office/drawing/2014/main" id="{92E6B70F-C449-9B41-303A-05C0F4AA5E73}"/>
                    </a:ext>
                  </a:extLst>
                </p:cNvPr>
                <p:cNvSpPr/>
                <p:nvPr/>
              </p:nvSpPr>
              <p:spPr>
                <a:xfrm>
                  <a:off x="7100637" y="2341838"/>
                  <a:ext cx="134105" cy="273792"/>
                </a:xfrm>
                <a:custGeom>
                  <a:avLst/>
                  <a:gdLst>
                    <a:gd name="connsiteX0" fmla="*/ 67053 w 134105"/>
                    <a:gd name="connsiteY0" fmla="*/ 205344 h 273792"/>
                    <a:gd name="connsiteX1" fmla="*/ 44702 w 134105"/>
                    <a:gd name="connsiteY1" fmla="*/ 182528 h 273792"/>
                    <a:gd name="connsiteX2" fmla="*/ 0 w 134105"/>
                    <a:gd name="connsiteY2" fmla="*/ 182528 h 273792"/>
                    <a:gd name="connsiteX3" fmla="*/ 44702 w 134105"/>
                    <a:gd name="connsiteY3" fmla="*/ 246778 h 273792"/>
                    <a:gd name="connsiteX4" fmla="*/ 44702 w 134105"/>
                    <a:gd name="connsiteY4" fmla="*/ 273792 h 273792"/>
                    <a:gd name="connsiteX5" fmla="*/ 89404 w 134105"/>
                    <a:gd name="connsiteY5" fmla="*/ 273792 h 273792"/>
                    <a:gd name="connsiteX6" fmla="*/ 89404 w 134105"/>
                    <a:gd name="connsiteY6" fmla="*/ 246778 h 273792"/>
                    <a:gd name="connsiteX7" fmla="*/ 134106 w 134105"/>
                    <a:gd name="connsiteY7" fmla="*/ 182528 h 273792"/>
                    <a:gd name="connsiteX8" fmla="*/ 67053 w 134105"/>
                    <a:gd name="connsiteY8" fmla="*/ 114080 h 273792"/>
                    <a:gd name="connsiteX9" fmla="*/ 44702 w 134105"/>
                    <a:gd name="connsiteY9" fmla="*/ 91264 h 273792"/>
                    <a:gd name="connsiteX10" fmla="*/ 67053 w 134105"/>
                    <a:gd name="connsiteY10" fmla="*/ 68448 h 273792"/>
                    <a:gd name="connsiteX11" fmla="*/ 89404 w 134105"/>
                    <a:gd name="connsiteY11" fmla="*/ 91264 h 273792"/>
                    <a:gd name="connsiteX12" fmla="*/ 134106 w 134105"/>
                    <a:gd name="connsiteY12" fmla="*/ 91264 h 273792"/>
                    <a:gd name="connsiteX13" fmla="*/ 89404 w 134105"/>
                    <a:gd name="connsiteY13" fmla="*/ 27014 h 273792"/>
                    <a:gd name="connsiteX14" fmla="*/ 89404 w 134105"/>
                    <a:gd name="connsiteY14" fmla="*/ 0 h 273792"/>
                    <a:gd name="connsiteX15" fmla="*/ 44702 w 134105"/>
                    <a:gd name="connsiteY15" fmla="*/ 0 h 273792"/>
                    <a:gd name="connsiteX16" fmla="*/ 44702 w 134105"/>
                    <a:gd name="connsiteY16" fmla="*/ 27014 h 273792"/>
                    <a:gd name="connsiteX17" fmla="*/ 0 w 134105"/>
                    <a:gd name="connsiteY17" fmla="*/ 91264 h 273792"/>
                    <a:gd name="connsiteX18" fmla="*/ 67053 w 134105"/>
                    <a:gd name="connsiteY18" fmla="*/ 159712 h 273792"/>
                    <a:gd name="connsiteX19" fmla="*/ 89404 w 134105"/>
                    <a:gd name="connsiteY19" fmla="*/ 182528 h 273792"/>
                    <a:gd name="connsiteX20" fmla="*/ 67053 w 134105"/>
                    <a:gd name="connsiteY20" fmla="*/ 205344 h 27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105" h="273792">
                      <a:moveTo>
                        <a:pt x="67053" y="205344"/>
                      </a:moveTo>
                      <a:cubicBezTo>
                        <a:pt x="54715" y="205344"/>
                        <a:pt x="44702" y="195123"/>
                        <a:pt x="44702" y="182528"/>
                      </a:cubicBezTo>
                      <a:lnTo>
                        <a:pt x="0" y="182528"/>
                      </a:lnTo>
                      <a:cubicBezTo>
                        <a:pt x="0" y="212235"/>
                        <a:pt x="18752" y="237332"/>
                        <a:pt x="44702" y="246778"/>
                      </a:cubicBezTo>
                      <a:lnTo>
                        <a:pt x="44702" y="273792"/>
                      </a:lnTo>
                      <a:lnTo>
                        <a:pt x="89404" y="273792"/>
                      </a:lnTo>
                      <a:lnTo>
                        <a:pt x="89404" y="246778"/>
                      </a:lnTo>
                      <a:cubicBezTo>
                        <a:pt x="115353" y="237332"/>
                        <a:pt x="134106" y="212235"/>
                        <a:pt x="134106" y="182528"/>
                      </a:cubicBezTo>
                      <a:cubicBezTo>
                        <a:pt x="134106" y="144790"/>
                        <a:pt x="104021" y="114080"/>
                        <a:pt x="67053" y="114080"/>
                      </a:cubicBezTo>
                      <a:cubicBezTo>
                        <a:pt x="54715" y="114080"/>
                        <a:pt x="44702" y="103858"/>
                        <a:pt x="44702" y="91264"/>
                      </a:cubicBezTo>
                      <a:cubicBezTo>
                        <a:pt x="44702" y="78670"/>
                        <a:pt x="54715" y="68448"/>
                        <a:pt x="67053" y="68448"/>
                      </a:cubicBezTo>
                      <a:cubicBezTo>
                        <a:pt x="79391" y="68448"/>
                        <a:pt x="89404" y="78670"/>
                        <a:pt x="89404" y="91264"/>
                      </a:cubicBezTo>
                      <a:lnTo>
                        <a:pt x="134106" y="91264"/>
                      </a:lnTo>
                      <a:cubicBezTo>
                        <a:pt x="134106" y="61558"/>
                        <a:pt x="115353" y="36460"/>
                        <a:pt x="89404" y="27014"/>
                      </a:cubicBezTo>
                      <a:lnTo>
                        <a:pt x="89404" y="0"/>
                      </a:lnTo>
                      <a:lnTo>
                        <a:pt x="44702" y="0"/>
                      </a:lnTo>
                      <a:lnTo>
                        <a:pt x="44702" y="27014"/>
                      </a:lnTo>
                      <a:cubicBezTo>
                        <a:pt x="18752" y="36460"/>
                        <a:pt x="0" y="61558"/>
                        <a:pt x="0" y="91264"/>
                      </a:cubicBezTo>
                      <a:cubicBezTo>
                        <a:pt x="0" y="129002"/>
                        <a:pt x="30084" y="159712"/>
                        <a:pt x="67053" y="159712"/>
                      </a:cubicBezTo>
                      <a:cubicBezTo>
                        <a:pt x="79391" y="159712"/>
                        <a:pt x="89404" y="169934"/>
                        <a:pt x="89404" y="182528"/>
                      </a:cubicBezTo>
                      <a:cubicBezTo>
                        <a:pt x="89404" y="195123"/>
                        <a:pt x="79391" y="205344"/>
                        <a:pt x="67053" y="205344"/>
                      </a:cubicBezTo>
                      <a:close/>
                    </a:path>
                  </a:pathLst>
                </a:custGeom>
                <a:solidFill>
                  <a:srgbClr val="000000"/>
                </a:solidFill>
                <a:ln w="22276" cap="flat">
                  <a:noFill/>
                  <a:prstDash val="solid"/>
                  <a:miter/>
                </a:ln>
              </p:spPr>
              <p:txBody>
                <a:bodyPr rtlCol="0" anchor="ctr"/>
                <a:lstStyle/>
                <a:p>
                  <a:endParaRPr lang="en-US"/>
                </a:p>
              </p:txBody>
            </p:sp>
            <p:sp>
              <p:nvSpPr>
                <p:cNvPr id="2060" name="Hình tự do: Hình 2059">
                  <a:extLst>
                    <a:ext uri="{FF2B5EF4-FFF2-40B4-BE49-F238E27FC236}">
                      <a16:creationId xmlns:a16="http://schemas.microsoft.com/office/drawing/2014/main" id="{C1D6A143-659F-85EB-F72A-8F3D76D601B3}"/>
                    </a:ext>
                  </a:extLst>
                </p:cNvPr>
                <p:cNvSpPr/>
                <p:nvPr/>
              </p:nvSpPr>
              <p:spPr>
                <a:xfrm>
                  <a:off x="7391200" y="2364654"/>
                  <a:ext cx="44701" cy="45632"/>
                </a:xfrm>
                <a:custGeom>
                  <a:avLst/>
                  <a:gdLst>
                    <a:gd name="connsiteX0" fmla="*/ 0 w 44701"/>
                    <a:gd name="connsiteY0" fmla="*/ 0 h 45632"/>
                    <a:gd name="connsiteX1" fmla="*/ 44702 w 44701"/>
                    <a:gd name="connsiteY1" fmla="*/ 0 h 45632"/>
                    <a:gd name="connsiteX2" fmla="*/ 44702 w 44701"/>
                    <a:gd name="connsiteY2" fmla="*/ 45632 h 45632"/>
                    <a:gd name="connsiteX3" fmla="*/ 0 w 44701"/>
                    <a:gd name="connsiteY3" fmla="*/ 45632 h 45632"/>
                  </a:gdLst>
                  <a:ahLst/>
                  <a:cxnLst>
                    <a:cxn ang="0">
                      <a:pos x="connsiteX0" y="connsiteY0"/>
                    </a:cxn>
                    <a:cxn ang="0">
                      <a:pos x="connsiteX1" y="connsiteY1"/>
                    </a:cxn>
                    <a:cxn ang="0">
                      <a:pos x="connsiteX2" y="connsiteY2"/>
                    </a:cxn>
                    <a:cxn ang="0">
                      <a:pos x="connsiteX3" y="connsiteY3"/>
                    </a:cxn>
                  </a:cxnLst>
                  <a:rect l="l" t="t" r="r" b="b"/>
                  <a:pathLst>
                    <a:path w="44701" h="45632">
                      <a:moveTo>
                        <a:pt x="0" y="0"/>
                      </a:moveTo>
                      <a:lnTo>
                        <a:pt x="44702" y="0"/>
                      </a:lnTo>
                      <a:lnTo>
                        <a:pt x="44702" y="45632"/>
                      </a:lnTo>
                      <a:lnTo>
                        <a:pt x="0" y="45632"/>
                      </a:lnTo>
                      <a:close/>
                    </a:path>
                  </a:pathLst>
                </a:custGeom>
                <a:solidFill>
                  <a:srgbClr val="000000"/>
                </a:solidFill>
                <a:ln w="22276" cap="flat">
                  <a:noFill/>
                  <a:prstDash val="solid"/>
                  <a:miter/>
                </a:ln>
              </p:spPr>
              <p:txBody>
                <a:bodyPr rtlCol="0" anchor="ctr"/>
                <a:lstStyle/>
                <a:p>
                  <a:endParaRPr lang="en-US"/>
                </a:p>
              </p:txBody>
            </p:sp>
            <p:sp>
              <p:nvSpPr>
                <p:cNvPr id="2061" name="Hình tự do: Hình 2060">
                  <a:extLst>
                    <a:ext uri="{FF2B5EF4-FFF2-40B4-BE49-F238E27FC236}">
                      <a16:creationId xmlns:a16="http://schemas.microsoft.com/office/drawing/2014/main" id="{8CA39C89-C544-887A-CB9C-391D655F7DB4}"/>
                    </a:ext>
                  </a:extLst>
                </p:cNvPr>
                <p:cNvSpPr/>
                <p:nvPr/>
              </p:nvSpPr>
              <p:spPr>
                <a:xfrm>
                  <a:off x="7391200" y="2547182"/>
                  <a:ext cx="44701" cy="45632"/>
                </a:xfrm>
                <a:custGeom>
                  <a:avLst/>
                  <a:gdLst>
                    <a:gd name="connsiteX0" fmla="*/ 0 w 44701"/>
                    <a:gd name="connsiteY0" fmla="*/ 0 h 45632"/>
                    <a:gd name="connsiteX1" fmla="*/ 44702 w 44701"/>
                    <a:gd name="connsiteY1" fmla="*/ 0 h 45632"/>
                    <a:gd name="connsiteX2" fmla="*/ 44702 w 44701"/>
                    <a:gd name="connsiteY2" fmla="*/ 45632 h 45632"/>
                    <a:gd name="connsiteX3" fmla="*/ 0 w 44701"/>
                    <a:gd name="connsiteY3" fmla="*/ 45632 h 45632"/>
                  </a:gdLst>
                  <a:ahLst/>
                  <a:cxnLst>
                    <a:cxn ang="0">
                      <a:pos x="connsiteX0" y="connsiteY0"/>
                    </a:cxn>
                    <a:cxn ang="0">
                      <a:pos x="connsiteX1" y="connsiteY1"/>
                    </a:cxn>
                    <a:cxn ang="0">
                      <a:pos x="connsiteX2" y="connsiteY2"/>
                    </a:cxn>
                    <a:cxn ang="0">
                      <a:pos x="connsiteX3" y="connsiteY3"/>
                    </a:cxn>
                  </a:cxnLst>
                  <a:rect l="l" t="t" r="r" b="b"/>
                  <a:pathLst>
                    <a:path w="44701" h="45632">
                      <a:moveTo>
                        <a:pt x="0" y="0"/>
                      </a:moveTo>
                      <a:lnTo>
                        <a:pt x="44702" y="0"/>
                      </a:lnTo>
                      <a:lnTo>
                        <a:pt x="44702" y="45632"/>
                      </a:lnTo>
                      <a:lnTo>
                        <a:pt x="0" y="45632"/>
                      </a:lnTo>
                      <a:close/>
                    </a:path>
                  </a:pathLst>
                </a:custGeom>
                <a:solidFill>
                  <a:srgbClr val="000000"/>
                </a:solidFill>
                <a:ln w="22276" cap="flat">
                  <a:noFill/>
                  <a:prstDash val="solid"/>
                  <a:miter/>
                </a:ln>
              </p:spPr>
              <p:txBody>
                <a:bodyPr rtlCol="0" anchor="ctr"/>
                <a:lstStyle/>
                <a:p>
                  <a:endParaRPr lang="en-US"/>
                </a:p>
              </p:txBody>
            </p:sp>
            <p:sp>
              <p:nvSpPr>
                <p:cNvPr id="2062" name="Hình tự do: Hình 2061">
                  <a:extLst>
                    <a:ext uri="{FF2B5EF4-FFF2-40B4-BE49-F238E27FC236}">
                      <a16:creationId xmlns:a16="http://schemas.microsoft.com/office/drawing/2014/main" id="{9B319FC0-56EA-03D3-A970-4DD12362B3E1}"/>
                    </a:ext>
                  </a:extLst>
                </p:cNvPr>
                <p:cNvSpPr/>
                <p:nvPr/>
              </p:nvSpPr>
              <p:spPr>
                <a:xfrm>
                  <a:off x="6899478" y="2364654"/>
                  <a:ext cx="44701" cy="45632"/>
                </a:xfrm>
                <a:custGeom>
                  <a:avLst/>
                  <a:gdLst>
                    <a:gd name="connsiteX0" fmla="*/ 0 w 44701"/>
                    <a:gd name="connsiteY0" fmla="*/ 0 h 45632"/>
                    <a:gd name="connsiteX1" fmla="*/ 44702 w 44701"/>
                    <a:gd name="connsiteY1" fmla="*/ 0 h 45632"/>
                    <a:gd name="connsiteX2" fmla="*/ 44702 w 44701"/>
                    <a:gd name="connsiteY2" fmla="*/ 45632 h 45632"/>
                    <a:gd name="connsiteX3" fmla="*/ 0 w 44701"/>
                    <a:gd name="connsiteY3" fmla="*/ 45632 h 45632"/>
                  </a:gdLst>
                  <a:ahLst/>
                  <a:cxnLst>
                    <a:cxn ang="0">
                      <a:pos x="connsiteX0" y="connsiteY0"/>
                    </a:cxn>
                    <a:cxn ang="0">
                      <a:pos x="connsiteX1" y="connsiteY1"/>
                    </a:cxn>
                    <a:cxn ang="0">
                      <a:pos x="connsiteX2" y="connsiteY2"/>
                    </a:cxn>
                    <a:cxn ang="0">
                      <a:pos x="connsiteX3" y="connsiteY3"/>
                    </a:cxn>
                  </a:cxnLst>
                  <a:rect l="l" t="t" r="r" b="b"/>
                  <a:pathLst>
                    <a:path w="44701" h="45632">
                      <a:moveTo>
                        <a:pt x="0" y="0"/>
                      </a:moveTo>
                      <a:lnTo>
                        <a:pt x="44702" y="0"/>
                      </a:lnTo>
                      <a:lnTo>
                        <a:pt x="44702" y="45632"/>
                      </a:lnTo>
                      <a:lnTo>
                        <a:pt x="0" y="45632"/>
                      </a:lnTo>
                      <a:close/>
                    </a:path>
                  </a:pathLst>
                </a:custGeom>
                <a:solidFill>
                  <a:srgbClr val="000000"/>
                </a:solidFill>
                <a:ln w="22276" cap="flat">
                  <a:noFill/>
                  <a:prstDash val="solid"/>
                  <a:miter/>
                </a:ln>
              </p:spPr>
              <p:txBody>
                <a:bodyPr rtlCol="0" anchor="ctr"/>
                <a:lstStyle/>
                <a:p>
                  <a:endParaRPr lang="en-US"/>
                </a:p>
              </p:txBody>
            </p:sp>
            <p:sp>
              <p:nvSpPr>
                <p:cNvPr id="2063" name="Hình tự do: Hình 2062">
                  <a:extLst>
                    <a:ext uri="{FF2B5EF4-FFF2-40B4-BE49-F238E27FC236}">
                      <a16:creationId xmlns:a16="http://schemas.microsoft.com/office/drawing/2014/main" id="{339A5822-0CD5-8F61-C294-E7ED72759B4E}"/>
                    </a:ext>
                  </a:extLst>
                </p:cNvPr>
                <p:cNvSpPr/>
                <p:nvPr/>
              </p:nvSpPr>
              <p:spPr>
                <a:xfrm>
                  <a:off x="6899478" y="2547182"/>
                  <a:ext cx="44701" cy="45632"/>
                </a:xfrm>
                <a:custGeom>
                  <a:avLst/>
                  <a:gdLst>
                    <a:gd name="connsiteX0" fmla="*/ 0 w 44701"/>
                    <a:gd name="connsiteY0" fmla="*/ 0 h 45632"/>
                    <a:gd name="connsiteX1" fmla="*/ 44702 w 44701"/>
                    <a:gd name="connsiteY1" fmla="*/ 0 h 45632"/>
                    <a:gd name="connsiteX2" fmla="*/ 44702 w 44701"/>
                    <a:gd name="connsiteY2" fmla="*/ 45632 h 45632"/>
                    <a:gd name="connsiteX3" fmla="*/ 0 w 44701"/>
                    <a:gd name="connsiteY3" fmla="*/ 45632 h 45632"/>
                  </a:gdLst>
                  <a:ahLst/>
                  <a:cxnLst>
                    <a:cxn ang="0">
                      <a:pos x="connsiteX0" y="connsiteY0"/>
                    </a:cxn>
                    <a:cxn ang="0">
                      <a:pos x="connsiteX1" y="connsiteY1"/>
                    </a:cxn>
                    <a:cxn ang="0">
                      <a:pos x="connsiteX2" y="connsiteY2"/>
                    </a:cxn>
                    <a:cxn ang="0">
                      <a:pos x="connsiteX3" y="connsiteY3"/>
                    </a:cxn>
                  </a:cxnLst>
                  <a:rect l="l" t="t" r="r" b="b"/>
                  <a:pathLst>
                    <a:path w="44701" h="45632">
                      <a:moveTo>
                        <a:pt x="0" y="0"/>
                      </a:moveTo>
                      <a:lnTo>
                        <a:pt x="44702" y="0"/>
                      </a:lnTo>
                      <a:lnTo>
                        <a:pt x="44702" y="45632"/>
                      </a:lnTo>
                      <a:lnTo>
                        <a:pt x="0" y="45632"/>
                      </a:lnTo>
                      <a:close/>
                    </a:path>
                  </a:pathLst>
                </a:custGeom>
                <a:solidFill>
                  <a:srgbClr val="000000"/>
                </a:solidFill>
                <a:ln w="22276" cap="flat">
                  <a:noFill/>
                  <a:prstDash val="solid"/>
                  <a:miter/>
                </a:ln>
              </p:spPr>
              <p:txBody>
                <a:bodyPr rtlCol="0" anchor="ctr"/>
                <a:lstStyle/>
                <a:p>
                  <a:endParaRPr lang="en-US"/>
                </a:p>
              </p:txBody>
            </p:sp>
          </p:grpSp>
        </p:grpSp>
      </p:grpSp>
      <p:grpSp>
        <p:nvGrpSpPr>
          <p:cNvPr id="2086" name="Nhóm 2085">
            <a:extLst>
              <a:ext uri="{FF2B5EF4-FFF2-40B4-BE49-F238E27FC236}">
                <a16:creationId xmlns:a16="http://schemas.microsoft.com/office/drawing/2014/main" id="{442AB784-DF8E-9253-39B8-06CB71427FF7}"/>
              </a:ext>
            </a:extLst>
          </p:cNvPr>
          <p:cNvGrpSpPr/>
          <p:nvPr/>
        </p:nvGrpSpPr>
        <p:grpSpPr>
          <a:xfrm>
            <a:off x="5987764" y="5117331"/>
            <a:ext cx="5684478" cy="1296000"/>
            <a:chOff x="3441412" y="4683556"/>
            <a:chExt cx="5684478" cy="1296000"/>
          </a:xfrm>
        </p:grpSpPr>
        <p:pic>
          <p:nvPicPr>
            <p:cNvPr id="20" name="Picture 3">
              <a:extLst>
                <a:ext uri="{FF2B5EF4-FFF2-40B4-BE49-F238E27FC236}">
                  <a16:creationId xmlns:a16="http://schemas.microsoft.com/office/drawing/2014/main" id="{DC4EB3C0-70DC-CE87-BBC5-3DF4D932C1C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a:xfrm flipH="1">
              <a:off x="3441412" y="4848363"/>
              <a:ext cx="5684478" cy="1080000"/>
            </a:xfrm>
            <a:prstGeom prst="rect">
              <a:avLst/>
            </a:prstGeom>
          </p:spPr>
        </p:pic>
        <p:sp>
          <p:nvSpPr>
            <p:cNvPr id="21" name="Hộp Văn bản 20">
              <a:extLst>
                <a:ext uri="{FF2B5EF4-FFF2-40B4-BE49-F238E27FC236}">
                  <a16:creationId xmlns:a16="http://schemas.microsoft.com/office/drawing/2014/main" id="{DADC7680-677D-E6E7-9DC1-678F52BDE548}"/>
                </a:ext>
              </a:extLst>
            </p:cNvPr>
            <p:cNvSpPr txBox="1"/>
            <p:nvPr/>
          </p:nvSpPr>
          <p:spPr>
            <a:xfrm>
              <a:off x="3594250" y="5003643"/>
              <a:ext cx="3581430" cy="769441"/>
            </a:xfrm>
            <a:prstGeom prst="rect">
              <a:avLst/>
            </a:prstGeom>
            <a:noFill/>
          </p:spPr>
          <p:txBody>
            <a:bodyPr wrap="none" rtlCol="0">
              <a:spAutoFit/>
            </a:bodyPr>
            <a:lstStyle/>
            <a:p>
              <a:r>
                <a:rPr lang="en-US" sz="4400" b="1">
                  <a:solidFill>
                    <a:schemeClr val="bg1"/>
                  </a:solidFill>
                  <a:latin typeface="UVN Mua Thu" panose="03020702040507090A04" pitchFamily="66" charset="0"/>
                </a:rPr>
                <a:t>Chồng bị tra tấn</a:t>
              </a:r>
            </a:p>
          </p:txBody>
        </p:sp>
        <p:pic>
          <p:nvPicPr>
            <p:cNvPr id="2073" name="Hình ảnh 2072">
              <a:extLst>
                <a:ext uri="{FF2B5EF4-FFF2-40B4-BE49-F238E27FC236}">
                  <a16:creationId xmlns:a16="http://schemas.microsoft.com/office/drawing/2014/main" id="{9B93223E-22AB-7E5E-6A05-A8D2C5508A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17" b="95420" l="8170" r="94118">
                          <a14:foregroundMark x1="19935" y1="12214" x2="15033" y2="26463"/>
                          <a14:foregroundMark x1="27124" y1="7634" x2="25817" y2="12723"/>
                          <a14:foregroundMark x1="25817" y1="4071" x2="25817" y2="4071"/>
                          <a14:foregroundMark x1="15686" y1="30789" x2="19935" y2="53944"/>
                          <a14:foregroundMark x1="30065" y1="36387" x2="30719" y2="62087"/>
                          <a14:foregroundMark x1="8170" y1="35623" x2="8170" y2="35623"/>
                          <a14:foregroundMark x1="20915" y1="58524" x2="33007" y2="65140"/>
                          <a14:foregroundMark x1="71569" y1="46819" x2="66340" y2="58524"/>
                          <a14:foregroundMark x1="83007" y1="56997" x2="71242" y2="67430"/>
                          <a14:foregroundMark x1="72222" y1="30280" x2="73203" y2="37405"/>
                          <a14:foregroundMark x1="81373" y1="31043" x2="85948" y2="37150"/>
                          <a14:foregroundMark x1="86601" y1="32061" x2="86928" y2="57252"/>
                          <a14:foregroundMark x1="76797" y1="9924" x2="90196" y2="27990"/>
                          <a14:foregroundMark x1="94444" y1="25191" x2="94444" y2="25191"/>
                          <a14:foregroundMark x1="48693" y1="87023" x2="48693" y2="87023"/>
                          <a14:foregroundMark x1="39216" y1="91603" x2="39216" y2="91603"/>
                          <a14:foregroundMark x1="37582" y1="92366" x2="37582" y2="92366"/>
                          <a14:foregroundMark x1="54575" y1="91349" x2="66340" y2="91349"/>
                          <a14:foregroundMark x1="37908" y1="76590" x2="60784" y2="77354"/>
                          <a14:foregroundMark x1="59150" y1="73282" x2="69608" y2="73537"/>
                          <a14:foregroundMark x1="74183" y1="75318" x2="68301" y2="86005"/>
                          <a14:foregroundMark x1="26144" y1="81425" x2="40523" y2="79644"/>
                          <a14:foregroundMark x1="38562" y1="63613" x2="41176" y2="73282"/>
                          <a14:foregroundMark x1="33660" y1="73282" x2="50654" y2="72519"/>
                          <a14:foregroundMark x1="18301" y1="75318" x2="29739" y2="74809"/>
                          <a14:foregroundMark x1="64379" y1="57761" x2="62745" y2="72010"/>
                          <a14:foregroundMark x1="50654" y1="84224" x2="60458" y2="86005"/>
                          <a14:foregroundMark x1="23529" y1="86005" x2="34641" y2="86005"/>
                          <a14:foregroundMark x1="27778" y1="92112" x2="41503" y2="92112"/>
                          <a14:foregroundMark x1="26797" y1="95420" x2="26797" y2="95420"/>
                          <a14:foregroundMark x1="78431" y1="81934" x2="78431" y2="81934"/>
                          <a14:foregroundMark x1="76797" y1="4071" x2="76797" y2="4071"/>
                          <a14:backgroundMark x1="66013" y1="28753" x2="66013" y2="28753"/>
                          <a14:backgroundMark x1="59804" y1="19847" x2="59804" y2="19847"/>
                          <a14:backgroundMark x1="48039" y1="15267" x2="50980" y2="33079"/>
                        </a14:backgroundRemoval>
                      </a14:imgEffect>
                    </a14:imgLayer>
                  </a14:imgProps>
                </a:ext>
              </a:extLst>
            </a:blip>
            <a:stretch>
              <a:fillRect/>
            </a:stretch>
          </p:blipFill>
          <p:spPr>
            <a:xfrm>
              <a:off x="7168824" y="4683556"/>
              <a:ext cx="1231134" cy="1296000"/>
            </a:xfrm>
            <a:prstGeom prst="rect">
              <a:avLst/>
            </a:prstGeom>
          </p:spPr>
        </p:pic>
      </p:grpSp>
      <p:sp>
        <p:nvSpPr>
          <p:cNvPr id="2087" name="Hình chữ nhật 2086">
            <a:extLst>
              <a:ext uri="{FF2B5EF4-FFF2-40B4-BE49-F238E27FC236}">
                <a16:creationId xmlns:a16="http://schemas.microsoft.com/office/drawing/2014/main" id="{58FBF334-56D5-38F3-8A51-A3054E4335EC}"/>
              </a:ext>
            </a:extLst>
          </p:cNvPr>
          <p:cNvSpPr/>
          <p:nvPr/>
        </p:nvSpPr>
        <p:spPr>
          <a:xfrm>
            <a:off x="4705" y="-2312"/>
            <a:ext cx="2741665" cy="77049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9Slide03 Source Sans Pro Black" panose="020B0803030403020204" pitchFamily="34" charset="0"/>
                <a:ea typeface="#9Slide03 Source Sans Pro Black" panose="020B0803030403020204" pitchFamily="34" charset="0"/>
              </a:rPr>
              <a:t>TRƯỚC KHI ĐỌC VĂN BẢN</a:t>
            </a:r>
          </a:p>
        </p:txBody>
      </p:sp>
    </p:spTree>
    <p:extLst>
      <p:ext uri="{BB962C8B-B14F-4D97-AF65-F5344CB8AC3E}">
        <p14:creationId xmlns:p14="http://schemas.microsoft.com/office/powerpoint/2010/main" val="420411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2087"/>
                                        </p:tgtEl>
                                      </p:cBhvr>
                                    </p:animEffect>
                                    <p:animScale>
                                      <p:cBhvr>
                                        <p:cTn id="7" dur="250" autoRev="1" fill="hold"/>
                                        <p:tgtEl>
                                          <p:spTgt spid="208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228394"/>
            <a:ext cx="10144432" cy="5110522"/>
          </a:xfrm>
        </p:spPr>
        <p:txBody>
          <a:bodyPr>
            <a:normAutofit fontScale="92500"/>
          </a:bodyPr>
          <a:lstStyle/>
          <a:p>
            <a:pPr marL="22225" indent="0" algn="just">
              <a:buNone/>
            </a:pPr>
            <a:r>
              <a:rPr lang="en-US" sz="4000" b="1">
                <a:solidFill>
                  <a:srgbClr val="0070C0"/>
                </a:solidFill>
                <a:latin typeface="UVN Mua Thu" panose="03020702040507090A04" pitchFamily="66" charset="0"/>
              </a:rPr>
              <a:t>d. Từ khó: </a:t>
            </a:r>
            <a:r>
              <a:rPr lang="en-US" sz="4000">
                <a:latin typeface="UVN Mua Thu" panose="03020702040507090A04" pitchFamily="66" charset="0"/>
              </a:rPr>
              <a:t>2, 3, 6, 7 12, Sgk/32</a:t>
            </a:r>
          </a:p>
          <a:p>
            <a:pPr marL="22225" indent="0" algn="just">
              <a:buNone/>
            </a:pPr>
            <a:r>
              <a:rPr lang="en-US" sz="4000" b="1">
                <a:solidFill>
                  <a:srgbClr val="0070C0"/>
                </a:solidFill>
                <a:latin typeface="UVN Mua Thu" panose="03020702040507090A04" pitchFamily="66" charset="0"/>
              </a:rPr>
              <a:t>e. </a:t>
            </a:r>
            <a:r>
              <a:rPr lang="vi-VN" sz="4000" b="1">
                <a:solidFill>
                  <a:srgbClr val="0070C0"/>
                </a:solidFill>
                <a:latin typeface="UVN Mua Thu" panose="03020702040507090A04" pitchFamily="66" charset="0"/>
              </a:rPr>
              <a:t>Bố cục: </a:t>
            </a:r>
            <a:r>
              <a:rPr lang="vi-VN" sz="4000">
                <a:latin typeface="UVN Mua Thu" panose="03020702040507090A04" pitchFamily="66" charset="0"/>
              </a:rPr>
              <a:t>2 phần</a:t>
            </a:r>
            <a:endParaRPr lang="en-US" sz="4000" b="1">
              <a:solidFill>
                <a:srgbClr val="0070C0"/>
              </a:solidFill>
              <a:latin typeface="UVN Mua Thu" panose="03020702040507090A04" pitchFamily="66" charset="0"/>
            </a:endParaRPr>
          </a:p>
          <a:p>
            <a:pPr marL="0" indent="0">
              <a:buNone/>
            </a:pPr>
            <a:r>
              <a:rPr lang="en-US" sz="4000" b="1">
                <a:solidFill>
                  <a:srgbClr val="0070C0"/>
                </a:solidFill>
                <a:latin typeface="UVN Mua Thu" panose="03020702040507090A04" pitchFamily="66" charset="0"/>
              </a:rPr>
              <a:t>f. Tóm </a:t>
            </a:r>
            <a:r>
              <a:rPr lang="en-US" sz="4000" b="1" dirty="0" err="1">
                <a:solidFill>
                  <a:srgbClr val="0070C0"/>
                </a:solidFill>
                <a:latin typeface="UVN Mua Thu" panose="03020702040507090A04" pitchFamily="66" charset="0"/>
              </a:rPr>
              <a:t>tắt</a:t>
            </a:r>
            <a:r>
              <a:rPr lang="en-US" sz="4000" b="1" dirty="0">
                <a:solidFill>
                  <a:srgbClr val="0070C0"/>
                </a:solidFill>
                <a:latin typeface="UVN Mua Thu" panose="03020702040507090A04" pitchFamily="66" charset="0"/>
              </a:rPr>
              <a:t>:</a:t>
            </a:r>
          </a:p>
          <a:p>
            <a:pPr>
              <a:buFontTx/>
              <a:buChar char="-"/>
            </a:pPr>
            <a:r>
              <a:rPr lang="en-US" sz="4000" dirty="0" err="1">
                <a:latin typeface="UVN Mua Thu" panose="03020702040507090A04" pitchFamily="66" charset="0"/>
              </a:rPr>
              <a:t>Có</a:t>
            </a:r>
            <a:r>
              <a:rPr lang="en-US" sz="4000" dirty="0">
                <a:latin typeface="UVN Mua Thu" panose="03020702040507090A04" pitchFamily="66" charset="0"/>
              </a:rPr>
              <a:t> </a:t>
            </a:r>
            <a:r>
              <a:rPr lang="en-US" sz="4000" dirty="0" err="1">
                <a:latin typeface="UVN Mua Thu" panose="03020702040507090A04" pitchFamily="66" charset="0"/>
              </a:rPr>
              <a:t>những</a:t>
            </a:r>
            <a:r>
              <a:rPr lang="en-US" sz="4000" dirty="0">
                <a:latin typeface="UVN Mua Thu" panose="03020702040507090A04" pitchFamily="66" charset="0"/>
              </a:rPr>
              <a:t> </a:t>
            </a:r>
            <a:r>
              <a:rPr lang="en-US" sz="4000" dirty="0" err="1">
                <a:latin typeface="UVN Mua Thu" panose="03020702040507090A04" pitchFamily="66" charset="0"/>
              </a:rPr>
              <a:t>nhân</a:t>
            </a:r>
            <a:r>
              <a:rPr lang="en-US" sz="4000" dirty="0">
                <a:latin typeface="UVN Mua Thu" panose="03020702040507090A04" pitchFamily="66" charset="0"/>
              </a:rPr>
              <a:t> </a:t>
            </a:r>
            <a:r>
              <a:rPr lang="en-US" sz="4000" dirty="0" err="1">
                <a:latin typeface="UVN Mua Thu" panose="03020702040507090A04" pitchFamily="66" charset="0"/>
              </a:rPr>
              <a:t>vật</a:t>
            </a:r>
            <a:r>
              <a:rPr lang="en-US" sz="4000" dirty="0">
                <a:latin typeface="UVN Mua Thu" panose="03020702040507090A04" pitchFamily="66" charset="0"/>
              </a:rPr>
              <a:t> </a:t>
            </a:r>
            <a:r>
              <a:rPr lang="en-US" sz="4000" dirty="0" err="1">
                <a:latin typeface="UVN Mua Thu" panose="03020702040507090A04" pitchFamily="66" charset="0"/>
              </a:rPr>
              <a:t>nào</a:t>
            </a:r>
            <a:r>
              <a:rPr lang="en-US" sz="4000" dirty="0">
                <a:latin typeface="UVN Mua Thu" panose="03020702040507090A04" pitchFamily="66" charset="0"/>
              </a:rPr>
              <a:t> </a:t>
            </a:r>
            <a:r>
              <a:rPr lang="en-US" sz="4000" dirty="0" err="1">
                <a:latin typeface="UVN Mua Thu" panose="03020702040507090A04" pitchFamily="66" charset="0"/>
              </a:rPr>
              <a:t>được</a:t>
            </a:r>
            <a:r>
              <a:rPr lang="en-US" sz="4000" dirty="0">
                <a:latin typeface="UVN Mua Thu" panose="03020702040507090A04" pitchFamily="66" charset="0"/>
              </a:rPr>
              <a:t> </a:t>
            </a:r>
            <a:r>
              <a:rPr lang="en-US" sz="4000" dirty="0" err="1">
                <a:latin typeface="UVN Mua Thu" panose="03020702040507090A04" pitchFamily="66" charset="0"/>
              </a:rPr>
              <a:t>nhắc</a:t>
            </a:r>
            <a:r>
              <a:rPr lang="en-US" sz="4000" dirty="0">
                <a:latin typeface="UVN Mua Thu" panose="03020702040507090A04" pitchFamily="66" charset="0"/>
              </a:rPr>
              <a:t> </a:t>
            </a:r>
            <a:r>
              <a:rPr lang="en-US" sz="4000" dirty="0" err="1">
                <a:latin typeface="UVN Mua Thu" panose="03020702040507090A04" pitchFamily="66" charset="0"/>
              </a:rPr>
              <a:t>đến</a:t>
            </a:r>
            <a:r>
              <a:rPr lang="en-US" sz="4000" dirty="0">
                <a:latin typeface="UVN Mua Thu" panose="03020702040507090A04" pitchFamily="66" charset="0"/>
              </a:rPr>
              <a:t> </a:t>
            </a:r>
            <a:r>
              <a:rPr lang="en-US" sz="4000" dirty="0" err="1">
                <a:latin typeface="UVN Mua Thu" panose="03020702040507090A04" pitchFamily="66" charset="0"/>
              </a:rPr>
              <a:t>trong</a:t>
            </a:r>
            <a:r>
              <a:rPr lang="en-US" sz="4000" dirty="0">
                <a:latin typeface="UVN Mua Thu" panose="03020702040507090A04" pitchFamily="66" charset="0"/>
              </a:rPr>
              <a:t> </a:t>
            </a:r>
            <a:r>
              <a:rPr lang="en-US" sz="4000" dirty="0" err="1">
                <a:latin typeface="UVN Mua Thu" panose="03020702040507090A04" pitchFamily="66" charset="0"/>
              </a:rPr>
              <a:t>đoạn</a:t>
            </a:r>
            <a:r>
              <a:rPr lang="en-US" sz="4000" dirty="0">
                <a:latin typeface="UVN Mua Thu" panose="03020702040507090A04" pitchFamily="66" charset="0"/>
              </a:rPr>
              <a:t> </a:t>
            </a:r>
            <a:r>
              <a:rPr lang="en-US" sz="4000" dirty="0" err="1">
                <a:latin typeface="UVN Mua Thu" panose="03020702040507090A04" pitchFamily="66" charset="0"/>
              </a:rPr>
              <a:t>trích</a:t>
            </a:r>
            <a:r>
              <a:rPr lang="en-US" sz="4000" dirty="0">
                <a:latin typeface="UVN Mua Thu" panose="03020702040507090A04" pitchFamily="66" charset="0"/>
              </a:rPr>
              <a:t>?</a:t>
            </a:r>
          </a:p>
          <a:p>
            <a:pPr>
              <a:buFontTx/>
              <a:buChar char="-"/>
            </a:pPr>
            <a:r>
              <a:rPr lang="en-US" sz="4000" dirty="0">
                <a:latin typeface="UVN Mua Thu" panose="03020702040507090A04" pitchFamily="66" charset="0"/>
              </a:rPr>
              <a:t>Ai </a:t>
            </a:r>
            <a:r>
              <a:rPr lang="en-US" sz="4000" dirty="0" err="1">
                <a:latin typeface="UVN Mua Thu" panose="03020702040507090A04" pitchFamily="66" charset="0"/>
              </a:rPr>
              <a:t>là</a:t>
            </a:r>
            <a:r>
              <a:rPr lang="en-US" sz="4000" dirty="0">
                <a:latin typeface="UVN Mua Thu" panose="03020702040507090A04" pitchFamily="66" charset="0"/>
              </a:rPr>
              <a:t> </a:t>
            </a:r>
            <a:r>
              <a:rPr lang="en-US" sz="4000" dirty="0" err="1">
                <a:latin typeface="UVN Mua Thu" panose="03020702040507090A04" pitchFamily="66" charset="0"/>
              </a:rPr>
              <a:t>nhân</a:t>
            </a:r>
            <a:r>
              <a:rPr lang="en-US" sz="4000" dirty="0">
                <a:latin typeface="UVN Mua Thu" panose="03020702040507090A04" pitchFamily="66" charset="0"/>
              </a:rPr>
              <a:t> </a:t>
            </a:r>
            <a:r>
              <a:rPr lang="en-US" sz="4000" dirty="0" err="1">
                <a:latin typeface="UVN Mua Thu" panose="03020702040507090A04" pitchFamily="66" charset="0"/>
              </a:rPr>
              <a:t>vật</a:t>
            </a:r>
            <a:r>
              <a:rPr lang="en-US" sz="4000" dirty="0">
                <a:latin typeface="UVN Mua Thu" panose="03020702040507090A04" pitchFamily="66" charset="0"/>
              </a:rPr>
              <a:t> </a:t>
            </a:r>
            <a:r>
              <a:rPr lang="en-US" sz="4000" dirty="0" err="1">
                <a:latin typeface="UVN Mua Thu" panose="03020702040507090A04" pitchFamily="66" charset="0"/>
              </a:rPr>
              <a:t>chính</a:t>
            </a:r>
            <a:r>
              <a:rPr lang="en-US" sz="4000" dirty="0">
                <a:latin typeface="UVN Mua Thu" panose="03020702040507090A04" pitchFamily="66" charset="0"/>
              </a:rPr>
              <a:t> </a:t>
            </a:r>
            <a:r>
              <a:rPr lang="en-US" sz="4000" dirty="0" err="1">
                <a:latin typeface="UVN Mua Thu" panose="03020702040507090A04" pitchFamily="66" charset="0"/>
              </a:rPr>
              <a:t>ở</a:t>
            </a:r>
            <a:r>
              <a:rPr lang="en-US" sz="4000" dirty="0">
                <a:latin typeface="UVN Mua Thu" panose="03020702040507090A04" pitchFamily="66" charset="0"/>
              </a:rPr>
              <a:t> </a:t>
            </a:r>
            <a:r>
              <a:rPr lang="en-US" sz="4000" dirty="0" err="1">
                <a:latin typeface="UVN Mua Thu" panose="03020702040507090A04" pitchFamily="66" charset="0"/>
              </a:rPr>
              <a:t>đây</a:t>
            </a:r>
            <a:r>
              <a:rPr lang="en-US" sz="4000" dirty="0">
                <a:latin typeface="UVN Mua Thu" panose="03020702040507090A04" pitchFamily="66" charset="0"/>
              </a:rPr>
              <a:t>? </a:t>
            </a:r>
          </a:p>
          <a:p>
            <a:pPr>
              <a:buFontTx/>
              <a:buChar char="-"/>
            </a:pPr>
            <a:r>
              <a:rPr lang="en-US" sz="4000" dirty="0" err="1">
                <a:latin typeface="UVN Mua Thu" panose="03020702040507090A04" pitchFamily="66" charset="0"/>
              </a:rPr>
              <a:t>Chuyện</a:t>
            </a:r>
            <a:r>
              <a:rPr lang="en-US" sz="4000" dirty="0">
                <a:latin typeface="UVN Mua Thu" panose="03020702040507090A04" pitchFamily="66" charset="0"/>
              </a:rPr>
              <a:t> </a:t>
            </a:r>
            <a:r>
              <a:rPr lang="en-US" sz="4000" dirty="0" err="1">
                <a:latin typeface="UVN Mua Thu" panose="03020702040507090A04" pitchFamily="66" charset="0"/>
              </a:rPr>
              <a:t>gì</a:t>
            </a:r>
            <a:r>
              <a:rPr lang="en-US" sz="4000" dirty="0">
                <a:latin typeface="UVN Mua Thu" panose="03020702040507090A04" pitchFamily="66" charset="0"/>
              </a:rPr>
              <a:t> </a:t>
            </a:r>
            <a:r>
              <a:rPr lang="en-US" sz="4000" dirty="0" err="1">
                <a:latin typeface="UVN Mua Thu" panose="03020702040507090A04" pitchFamily="66" charset="0"/>
              </a:rPr>
              <a:t>đã</a:t>
            </a:r>
            <a:r>
              <a:rPr lang="en-US" sz="4000" dirty="0">
                <a:latin typeface="UVN Mua Thu" panose="03020702040507090A04" pitchFamily="66" charset="0"/>
              </a:rPr>
              <a:t> </a:t>
            </a:r>
            <a:r>
              <a:rPr lang="en-US" sz="4000" dirty="0" err="1">
                <a:latin typeface="UVN Mua Thu" panose="03020702040507090A04" pitchFamily="66" charset="0"/>
              </a:rPr>
              <a:t>xảy</a:t>
            </a:r>
            <a:r>
              <a:rPr lang="en-US" sz="4000" dirty="0">
                <a:latin typeface="UVN Mua Thu" panose="03020702040507090A04" pitchFamily="66" charset="0"/>
              </a:rPr>
              <a:t> ra?</a:t>
            </a:r>
          </a:p>
          <a:p>
            <a:pPr>
              <a:buFontTx/>
              <a:buChar char="-"/>
            </a:pPr>
            <a:r>
              <a:rPr lang="en-US" sz="4000" dirty="0" err="1">
                <a:latin typeface="UVN Mua Thu" panose="03020702040507090A04" pitchFamily="66" charset="0"/>
              </a:rPr>
              <a:t>Chuyện</a:t>
            </a:r>
            <a:r>
              <a:rPr lang="en-US" sz="4000" dirty="0">
                <a:latin typeface="UVN Mua Thu" panose="03020702040507090A04" pitchFamily="66" charset="0"/>
              </a:rPr>
              <a:t> </a:t>
            </a:r>
            <a:r>
              <a:rPr lang="en-US" sz="4000" dirty="0" err="1">
                <a:latin typeface="UVN Mua Thu" panose="03020702040507090A04" pitchFamily="66" charset="0"/>
              </a:rPr>
              <a:t>kết</a:t>
            </a:r>
            <a:r>
              <a:rPr lang="en-US" sz="4000" dirty="0">
                <a:latin typeface="UVN Mua Thu" panose="03020702040507090A04" pitchFamily="66" charset="0"/>
              </a:rPr>
              <a:t> </a:t>
            </a:r>
            <a:r>
              <a:rPr lang="en-US" sz="4000" dirty="0" err="1">
                <a:latin typeface="UVN Mua Thu" panose="03020702040507090A04" pitchFamily="66" charset="0"/>
              </a:rPr>
              <a:t>thúc</a:t>
            </a:r>
            <a:r>
              <a:rPr lang="en-US" sz="4000" dirty="0">
                <a:latin typeface="UVN Mua Thu" panose="03020702040507090A04" pitchFamily="66" charset="0"/>
              </a:rPr>
              <a:t> </a:t>
            </a:r>
            <a:r>
              <a:rPr lang="en-US" sz="4000" dirty="0" err="1">
                <a:latin typeface="UVN Mua Thu" panose="03020702040507090A04" pitchFamily="66" charset="0"/>
              </a:rPr>
              <a:t>như</a:t>
            </a:r>
            <a:r>
              <a:rPr lang="en-US" sz="4000" dirty="0">
                <a:latin typeface="UVN Mua Thu" panose="03020702040507090A04" pitchFamily="66" charset="0"/>
              </a:rPr>
              <a:t> </a:t>
            </a:r>
            <a:r>
              <a:rPr lang="en-US" sz="4000" dirty="0" err="1">
                <a:latin typeface="UVN Mua Thu" panose="03020702040507090A04" pitchFamily="66" charset="0"/>
              </a:rPr>
              <a:t>thế</a:t>
            </a:r>
            <a:r>
              <a:rPr lang="en-US" sz="4000" dirty="0">
                <a:latin typeface="UVN Mua Thu" panose="03020702040507090A04" pitchFamily="66" charset="0"/>
              </a:rPr>
              <a:t> </a:t>
            </a:r>
            <a:r>
              <a:rPr lang="en-US" sz="4000" err="1">
                <a:latin typeface="UVN Mua Thu" panose="03020702040507090A04" pitchFamily="66" charset="0"/>
              </a:rPr>
              <a:t>nào</a:t>
            </a:r>
            <a:r>
              <a:rPr lang="en-US" sz="4000">
                <a:latin typeface="UVN Mua Thu" panose="03020702040507090A04" pitchFamily="66" charset="0"/>
              </a:rPr>
              <a:t>?</a:t>
            </a:r>
            <a:endParaRPr lang="en-US" sz="4000" dirty="0">
              <a:latin typeface="UVN Mua Thu" panose="03020702040507090A04" pitchFamily="66" charset="0"/>
            </a:endParaRPr>
          </a:p>
        </p:txBody>
      </p:sp>
    </p:spTree>
    <p:extLst>
      <p:ext uri="{BB962C8B-B14F-4D97-AF65-F5344CB8AC3E}">
        <p14:creationId xmlns:p14="http://schemas.microsoft.com/office/powerpoint/2010/main" val="903784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TỨC NƯỚC VỠ BỜ">
            <a:hlinkClick r:id="" action="ppaction://media"/>
            <a:extLst>
              <a:ext uri="{FF2B5EF4-FFF2-40B4-BE49-F238E27FC236}">
                <a16:creationId xmlns:a16="http://schemas.microsoft.com/office/drawing/2014/main" id="{074D41AE-53C1-2503-AA76-7A6977259A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085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ị Dậu tên thật là gì?">
            <a:extLst>
              <a:ext uri="{FF2B5EF4-FFF2-40B4-BE49-F238E27FC236}">
                <a16:creationId xmlns:a16="http://schemas.microsoft.com/office/drawing/2014/main" id="{CDCA5BA0-2BCB-3021-BCCC-8BE622EFFE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80" b="99455" l="10000" r="90000">
                        <a14:foregroundMark x1="46143" y1="6267" x2="57857" y2="17984"/>
                        <a14:foregroundMark x1="33571" y1="48774" x2="30429" y2="89918"/>
                        <a14:foregroundMark x1="25857" y1="92098" x2="35581" y2="94812"/>
                        <a14:foregroundMark x1="67378" y1="83783" x2="69735" y2="87562"/>
                        <a14:foregroundMark x1="67430" y1="75912" x2="69714" y2="76839"/>
                        <a14:foregroundMark x1="62429" y1="64305" x2="62000" y2="67575"/>
                        <a14:foregroundMark x1="66288" y1="71424" x2="68286" y2="71662"/>
                        <a14:foregroundMark x1="61429" y1="70845" x2="65110" y2="71284"/>
                        <a14:foregroundMark x1="30571" y1="7629" x2="27714" y2="50681"/>
                        <a14:foregroundMark x1="27714" y1="50681" x2="28000" y2="52861"/>
                        <a14:foregroundMark x1="26507" y1="42797" x2="25571" y2="53134"/>
                        <a14:foregroundMark x1="29714" y1="7357" x2="27125" y2="35959"/>
                        <a14:foregroundMark x1="25143" y1="44142" x2="25429" y2="45504"/>
                        <a14:foregroundMark x1="26286" y1="45777" x2="29000" y2="62943"/>
                        <a14:foregroundMark x1="29000" y1="62943" x2="29000" y2="63488"/>
                        <a14:foregroundMark x1="27429" y1="60490" x2="27429" y2="67302"/>
                        <a14:foregroundMark x1="27143" y1="67575" x2="22000" y2="72480"/>
                        <a14:foregroundMark x1="24143" y1="44414" x2="29286" y2="60763"/>
                        <a14:foregroundMark x1="25286" y1="47956" x2="28143" y2="60490"/>
                        <a14:foregroundMark x1="28143" y1="60490" x2="28714" y2="61308"/>
                        <a14:foregroundMark x1="25000" y1="52044" x2="26429" y2="59128"/>
                        <a14:foregroundMark x1="25286" y1="46594" x2="26429" y2="57221"/>
                        <a14:foregroundMark x1="24000" y1="48229" x2="25429" y2="56676"/>
                        <a14:foregroundMark x1="52571" y1="29155" x2="53143" y2="38420"/>
                        <a14:foregroundMark x1="43714" y1="36240" x2="35000" y2="64850"/>
                        <a14:foregroundMark x1="57143" y1="43052" x2="61429" y2="57221"/>
                        <a14:foregroundMark x1="61429" y1="57221" x2="61571" y2="58311"/>
                        <a14:foregroundMark x1="61143" y1="43597" x2="60714" y2="58856"/>
                        <a14:foregroundMark x1="28857" y1="2452" x2="30000" y2="12262"/>
                        <a14:foregroundMark x1="31143" y1="3542" x2="34143" y2="4087"/>
                        <a14:foregroundMark x1="34571" y1="9264" x2="33714" y2="46049"/>
                        <a14:foregroundMark x1="35857" y1="39237" x2="37286" y2="52589"/>
                        <a14:foregroundMark x1="37286" y1="52589" x2="37286" y2="52589"/>
                        <a14:foregroundMark x1="36857" y1="74932" x2="38143" y2="85014"/>
                        <a14:foregroundMark x1="73286" y1="47411" x2="73429" y2="60490"/>
                        <a14:foregroundMark x1="73857" y1="61035" x2="73571" y2="78747"/>
                        <a14:foregroundMark x1="73857" y1="88011" x2="75571" y2="90736"/>
                        <a14:foregroundMark x1="74714" y1="90463" x2="75857" y2="98638"/>
                        <a14:foregroundMark x1="72571" y1="94005" x2="72286" y2="99455"/>
                        <a14:foregroundMark x1="70714" y1="89373" x2="72714" y2="93460"/>
                        <a14:foregroundMark x1="70143" y1="86921" x2="70286" y2="91008"/>
                        <a14:foregroundMark x1="27571" y1="33515" x2="25714" y2="43869"/>
                        <a14:foregroundMark x1="25143" y1="68120" x2="22286" y2="72207"/>
                        <a14:foregroundMark x1="21571" y1="73842" x2="25000" y2="68665"/>
                        <a14:foregroundMark x1="57286" y1="80926" x2="57857" y2="86104"/>
                        <a14:foregroundMark x1="52143" y1="88283" x2="52143" y2="98365"/>
                        <a14:foregroundMark x1="54857" y1="90191" x2="57571" y2="96185"/>
                        <a14:backgroundMark x1="63714" y1="77657" x2="64857" y2="92643"/>
                        <a14:backgroundMark x1="63714" y1="76567" x2="66571" y2="83651"/>
                        <a14:backgroundMark x1="61286" y1="76294" x2="60617" y2="79607"/>
                        <a14:backgroundMark x1="62000" y1="76567" x2="64714" y2="76294"/>
                        <a14:backgroundMark x1="61714" y1="91826" x2="62714" y2="98093"/>
                        <a14:backgroundMark x1="18286" y1="90463" x2="24000" y2="99728"/>
                        <a14:backgroundMark x1="36571" y1="98910" x2="37143" y2="98638"/>
                        <a14:backgroundMark x1="37000" y1="93460" x2="38714" y2="99455"/>
                        <a14:backgroundMark x1="56143" y1="98365" x2="63000" y2="93460"/>
                        <a14:backgroundMark x1="46571" y1="98910" x2="47714" y2="99728"/>
                        <a14:backgroundMark x1="45143" y1="97275" x2="48979" y2="96900"/>
                        <a14:backgroundMark x1="60143" y1="76567" x2="60143" y2="76567"/>
                        <a14:backgroundMark x1="61429" y1="75204" x2="61714" y2="76839"/>
                      </a14:backgroundRemoval>
                    </a14:imgEffect>
                  </a14:imgLayer>
                </a14:imgProps>
              </a:ext>
              <a:ext uri="{28A0092B-C50C-407E-A947-70E740481C1C}">
                <a14:useLocalDpi xmlns:a14="http://schemas.microsoft.com/office/drawing/2010/main" val="0"/>
              </a:ext>
            </a:extLst>
          </a:blip>
          <a:srcRect l="14645" r="13131"/>
          <a:stretch/>
        </p:blipFill>
        <p:spPr bwMode="auto">
          <a:xfrm>
            <a:off x="1831037" y="1401093"/>
            <a:ext cx="4727926" cy="34320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ân tích giá trị tư tưởng và nghệ thuật của tác phẩm Tắt đèn của Ngô Tất  Tố - Sách Giải">
            <a:extLst>
              <a:ext uri="{FF2B5EF4-FFF2-40B4-BE49-F238E27FC236}">
                <a16:creationId xmlns:a16="http://schemas.microsoft.com/office/drawing/2014/main" id="{B48F2AF1-7DAA-2775-5933-68A38F70028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8" b="95075" l="4561" r="92061">
                        <a14:foregroundMark x1="53716" y1="6638" x2="33615" y2="13062"/>
                        <a14:foregroundMark x1="33953" y1="11135" x2="15878" y2="20343"/>
                        <a14:foregroundMark x1="13514" y1="21199" x2="20990" y2="16377"/>
                        <a14:foregroundMark x1="48559" y1="4712" x2="55405" y2="4069"/>
                        <a14:foregroundMark x1="64999" y1="4069" x2="74155" y2="4069"/>
                        <a14:foregroundMark x1="55405" y1="4069" x2="58122" y2="4069"/>
                        <a14:foregroundMark x1="71959" y1="4283" x2="87162" y2="10064"/>
                        <a14:foregroundMark x1="87162" y1="10064" x2="91385" y2="19914"/>
                        <a14:foregroundMark x1="80889" y1="4462" x2="66216" y2="5996"/>
                        <a14:foregroundMark x1="66723" y1="2141" x2="76014" y2="2784"/>
                        <a14:foregroundMark x1="87669" y1="16060" x2="86824" y2="47323"/>
                        <a14:foregroundMark x1="88007" y1="26124" x2="91385" y2="48608"/>
                        <a14:foregroundMark x1="90709" y1="26981" x2="89865" y2="44968"/>
                        <a14:foregroundMark x1="91047" y1="38330" x2="92061" y2="46467"/>
                        <a14:foregroundMark x1="88176" y1="51392" x2="89189" y2="60814"/>
                        <a14:foregroundMark x1="23986" y1="43255" x2="22804" y2="60600"/>
                        <a14:foregroundMark x1="22804" y1="60600" x2="22804" y2="60600"/>
                        <a14:foregroundMark x1="6419" y1="59315" x2="7432" y2="64668"/>
                        <a14:foregroundMark x1="7770" y1="56959" x2="4899" y2="58244"/>
                        <a14:foregroundMark x1="8108" y1="57602" x2="10304" y2="58887"/>
                        <a14:foregroundMark x1="8953" y1="55889" x2="4561" y2="57816"/>
                        <a14:foregroundMark x1="8784" y1="56745" x2="11993" y2="59315"/>
                        <a14:foregroundMark x1="9797" y1="56317" x2="13682" y2="56959"/>
                        <a14:foregroundMark x1="11824" y1="56959" x2="11824" y2="64668"/>
                        <a14:foregroundMark x1="11655" y1="90150" x2="12162" y2="93576"/>
                        <a14:foregroundMark x1="65034" y1="95289" x2="69595" y2="94433"/>
                        <a14:foregroundMark x1="85642" y1="74732" x2="86149" y2="92291"/>
                        <a14:foregroundMark x1="86149" y1="92291" x2="86149" y2="92291"/>
                        <a14:foregroundMark x1="89696" y1="62527" x2="91723" y2="63383"/>
                        <a14:foregroundMark x1="17905" y1="16916" x2="22035" y2="13862"/>
                        <a14:foregroundMark x1="16385" y1="16916" x2="8953" y2="24411"/>
                        <a14:backgroundMark x1="34459" y1="2570" x2="44764" y2="0"/>
                        <a14:backgroundMark x1="44764" y1="0" x2="60135" y2="0"/>
                        <a14:backgroundMark x1="59459" y1="1071" x2="60304" y2="857"/>
                        <a14:backgroundMark x1="59797" y1="1927" x2="66723" y2="214"/>
                        <a14:backgroundMark x1="82601" y1="857" x2="88176" y2="214"/>
                        <a14:backgroundMark x1="22635" y1="12420" x2="50507" y2="428"/>
                      </a14:backgroundRemoval>
                    </a14:imgEffect>
                  </a14:imgLayer>
                </a14:imgProps>
              </a:ext>
              <a:ext uri="{28A0092B-C50C-407E-A947-70E740481C1C}">
                <a14:useLocalDpi xmlns:a14="http://schemas.microsoft.com/office/drawing/2010/main" val="0"/>
              </a:ext>
            </a:extLst>
          </a:blip>
          <a:srcRect/>
          <a:stretch>
            <a:fillRect/>
          </a:stretch>
        </p:blipFill>
        <p:spPr bwMode="auto">
          <a:xfrm>
            <a:off x="4677103" y="1977321"/>
            <a:ext cx="6224752" cy="49104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F7CE0AD-8C09-2FEA-F9E0-79E4065BB8ED}"/>
              </a:ext>
            </a:extLst>
          </p:cNvPr>
          <p:cNvSpPr txBox="1">
            <a:spLocks/>
          </p:cNvSpPr>
          <p:nvPr/>
        </p:nvSpPr>
        <p:spPr>
          <a:xfrm>
            <a:off x="970935" y="102998"/>
            <a:ext cx="10250129" cy="1371833"/>
          </a:xfrm>
          <a:custGeom>
            <a:avLst/>
            <a:gdLst>
              <a:gd name="connsiteX0" fmla="*/ 0 w 10250129"/>
              <a:gd name="connsiteY0" fmla="*/ 685917 h 1371833"/>
              <a:gd name="connsiteX1" fmla="*/ 685917 w 10250129"/>
              <a:gd name="connsiteY1" fmla="*/ 0 h 1371833"/>
              <a:gd name="connsiteX2" fmla="*/ 1011455 w 10250129"/>
              <a:gd name="connsiteY2" fmla="*/ 0 h 1371833"/>
              <a:gd name="connsiteX3" fmla="*/ 1336992 w 10250129"/>
              <a:gd name="connsiteY3" fmla="*/ 0 h 1371833"/>
              <a:gd name="connsiteX4" fmla="*/ 1928878 w 10250129"/>
              <a:gd name="connsiteY4" fmla="*/ 0 h 1371833"/>
              <a:gd name="connsiteX5" fmla="*/ 2254416 w 10250129"/>
              <a:gd name="connsiteY5" fmla="*/ 0 h 1371833"/>
              <a:gd name="connsiteX6" fmla="*/ 2668736 w 10250129"/>
              <a:gd name="connsiteY6" fmla="*/ 0 h 1371833"/>
              <a:gd name="connsiteX7" fmla="*/ 3083057 w 10250129"/>
              <a:gd name="connsiteY7" fmla="*/ 0 h 1371833"/>
              <a:gd name="connsiteX8" fmla="*/ 3674943 w 10250129"/>
              <a:gd name="connsiteY8" fmla="*/ 0 h 1371833"/>
              <a:gd name="connsiteX9" fmla="*/ 4178047 w 10250129"/>
              <a:gd name="connsiteY9" fmla="*/ 0 h 1371833"/>
              <a:gd name="connsiteX10" fmla="*/ 4681150 w 10250129"/>
              <a:gd name="connsiteY10" fmla="*/ 0 h 1371833"/>
              <a:gd name="connsiteX11" fmla="*/ 5184254 w 10250129"/>
              <a:gd name="connsiteY11" fmla="*/ 0 h 1371833"/>
              <a:gd name="connsiteX12" fmla="*/ 5509791 w 10250129"/>
              <a:gd name="connsiteY12" fmla="*/ 0 h 1371833"/>
              <a:gd name="connsiteX13" fmla="*/ 6190461 w 10250129"/>
              <a:gd name="connsiteY13" fmla="*/ 0 h 1371833"/>
              <a:gd name="connsiteX14" fmla="*/ 6515998 w 10250129"/>
              <a:gd name="connsiteY14" fmla="*/ 0 h 1371833"/>
              <a:gd name="connsiteX15" fmla="*/ 6841536 w 10250129"/>
              <a:gd name="connsiteY15" fmla="*/ 0 h 1371833"/>
              <a:gd name="connsiteX16" fmla="*/ 7167073 w 10250129"/>
              <a:gd name="connsiteY16" fmla="*/ 0 h 1371833"/>
              <a:gd name="connsiteX17" fmla="*/ 7492611 w 10250129"/>
              <a:gd name="connsiteY17" fmla="*/ 0 h 1371833"/>
              <a:gd name="connsiteX18" fmla="*/ 8084497 w 10250129"/>
              <a:gd name="connsiteY18" fmla="*/ 0 h 1371833"/>
              <a:gd name="connsiteX19" fmla="*/ 8853949 w 10250129"/>
              <a:gd name="connsiteY19" fmla="*/ 0 h 1371833"/>
              <a:gd name="connsiteX20" fmla="*/ 9564213 w 10250129"/>
              <a:gd name="connsiteY20" fmla="*/ 0 h 1371833"/>
              <a:gd name="connsiteX21" fmla="*/ 10250130 w 10250129"/>
              <a:gd name="connsiteY21" fmla="*/ 685917 h 1371833"/>
              <a:gd name="connsiteX22" fmla="*/ 10250129 w 10250129"/>
              <a:gd name="connsiteY22" fmla="*/ 685917 h 1371833"/>
              <a:gd name="connsiteX23" fmla="*/ 9564212 w 10250129"/>
              <a:gd name="connsiteY23" fmla="*/ 1371834 h 1371833"/>
              <a:gd name="connsiteX24" fmla="*/ 9061109 w 10250129"/>
              <a:gd name="connsiteY24" fmla="*/ 1371834 h 1371833"/>
              <a:gd name="connsiteX25" fmla="*/ 8735571 w 10250129"/>
              <a:gd name="connsiteY25" fmla="*/ 1371834 h 1371833"/>
              <a:gd name="connsiteX26" fmla="*/ 8410034 w 10250129"/>
              <a:gd name="connsiteY26" fmla="*/ 1371834 h 1371833"/>
              <a:gd name="connsiteX27" fmla="*/ 7729364 w 10250129"/>
              <a:gd name="connsiteY27" fmla="*/ 1371834 h 1371833"/>
              <a:gd name="connsiteX28" fmla="*/ 6959912 w 10250129"/>
              <a:gd name="connsiteY28" fmla="*/ 1371834 h 1371833"/>
              <a:gd name="connsiteX29" fmla="*/ 6368026 w 10250129"/>
              <a:gd name="connsiteY29" fmla="*/ 1371834 h 1371833"/>
              <a:gd name="connsiteX30" fmla="*/ 6042488 w 10250129"/>
              <a:gd name="connsiteY30" fmla="*/ 1371834 h 1371833"/>
              <a:gd name="connsiteX31" fmla="*/ 5273036 w 10250129"/>
              <a:gd name="connsiteY31" fmla="*/ 1371834 h 1371833"/>
              <a:gd name="connsiteX32" fmla="*/ 4947499 w 10250129"/>
              <a:gd name="connsiteY32" fmla="*/ 1371833 h 1371833"/>
              <a:gd name="connsiteX33" fmla="*/ 4533178 w 10250129"/>
              <a:gd name="connsiteY33" fmla="*/ 1371833 h 1371833"/>
              <a:gd name="connsiteX34" fmla="*/ 3852509 w 10250129"/>
              <a:gd name="connsiteY34" fmla="*/ 1371833 h 1371833"/>
              <a:gd name="connsiteX35" fmla="*/ 3260623 w 10250129"/>
              <a:gd name="connsiteY35" fmla="*/ 1371833 h 1371833"/>
              <a:gd name="connsiteX36" fmla="*/ 2668736 w 10250129"/>
              <a:gd name="connsiteY36" fmla="*/ 1371833 h 1371833"/>
              <a:gd name="connsiteX37" fmla="*/ 1988067 w 10250129"/>
              <a:gd name="connsiteY37" fmla="*/ 1371833 h 1371833"/>
              <a:gd name="connsiteX38" fmla="*/ 1662529 w 10250129"/>
              <a:gd name="connsiteY38" fmla="*/ 1371833 h 1371833"/>
              <a:gd name="connsiteX39" fmla="*/ 685917 w 10250129"/>
              <a:gd name="connsiteY39" fmla="*/ 1371833 h 1371833"/>
              <a:gd name="connsiteX40" fmla="*/ 0 w 10250129"/>
              <a:gd name="connsiteY40" fmla="*/ 685916 h 1371833"/>
              <a:gd name="connsiteX41" fmla="*/ 0 w 10250129"/>
              <a:gd name="connsiteY41" fmla="*/ 685917 h 137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250129" h="1371833" fill="none" extrusionOk="0">
                <a:moveTo>
                  <a:pt x="0" y="685917"/>
                </a:moveTo>
                <a:cubicBezTo>
                  <a:pt x="-85748" y="300859"/>
                  <a:pt x="286806" y="-23961"/>
                  <a:pt x="685917" y="0"/>
                </a:cubicBezTo>
                <a:cubicBezTo>
                  <a:pt x="825511" y="-35193"/>
                  <a:pt x="923634" y="6210"/>
                  <a:pt x="1011455" y="0"/>
                </a:cubicBezTo>
                <a:cubicBezTo>
                  <a:pt x="1099276" y="-6210"/>
                  <a:pt x="1178704" y="5106"/>
                  <a:pt x="1336992" y="0"/>
                </a:cubicBezTo>
                <a:cubicBezTo>
                  <a:pt x="1495280" y="-5106"/>
                  <a:pt x="1744588" y="39991"/>
                  <a:pt x="1928878" y="0"/>
                </a:cubicBezTo>
                <a:cubicBezTo>
                  <a:pt x="2113168" y="-39991"/>
                  <a:pt x="2112523" y="36966"/>
                  <a:pt x="2254416" y="0"/>
                </a:cubicBezTo>
                <a:cubicBezTo>
                  <a:pt x="2396309" y="-36966"/>
                  <a:pt x="2529065" y="31885"/>
                  <a:pt x="2668736" y="0"/>
                </a:cubicBezTo>
                <a:cubicBezTo>
                  <a:pt x="2808407" y="-31885"/>
                  <a:pt x="2971847" y="4587"/>
                  <a:pt x="3083057" y="0"/>
                </a:cubicBezTo>
                <a:cubicBezTo>
                  <a:pt x="3194267" y="-4587"/>
                  <a:pt x="3443722" y="16120"/>
                  <a:pt x="3674943" y="0"/>
                </a:cubicBezTo>
                <a:cubicBezTo>
                  <a:pt x="3906164" y="-16120"/>
                  <a:pt x="3964124" y="17340"/>
                  <a:pt x="4178047" y="0"/>
                </a:cubicBezTo>
                <a:cubicBezTo>
                  <a:pt x="4391970" y="-17340"/>
                  <a:pt x="4500800" y="54199"/>
                  <a:pt x="4681150" y="0"/>
                </a:cubicBezTo>
                <a:cubicBezTo>
                  <a:pt x="4861500" y="-54199"/>
                  <a:pt x="4935671" y="8992"/>
                  <a:pt x="5184254" y="0"/>
                </a:cubicBezTo>
                <a:cubicBezTo>
                  <a:pt x="5432837" y="-8992"/>
                  <a:pt x="5382868" y="37640"/>
                  <a:pt x="5509791" y="0"/>
                </a:cubicBezTo>
                <a:cubicBezTo>
                  <a:pt x="5636714" y="-37640"/>
                  <a:pt x="5861199" y="65187"/>
                  <a:pt x="6190461" y="0"/>
                </a:cubicBezTo>
                <a:cubicBezTo>
                  <a:pt x="6519723" y="-65187"/>
                  <a:pt x="6387164" y="26205"/>
                  <a:pt x="6515998" y="0"/>
                </a:cubicBezTo>
                <a:cubicBezTo>
                  <a:pt x="6644832" y="-26205"/>
                  <a:pt x="6726833" y="532"/>
                  <a:pt x="6841536" y="0"/>
                </a:cubicBezTo>
                <a:cubicBezTo>
                  <a:pt x="6956239" y="-532"/>
                  <a:pt x="7073903" y="7664"/>
                  <a:pt x="7167073" y="0"/>
                </a:cubicBezTo>
                <a:cubicBezTo>
                  <a:pt x="7260243" y="-7664"/>
                  <a:pt x="7353298" y="12712"/>
                  <a:pt x="7492611" y="0"/>
                </a:cubicBezTo>
                <a:cubicBezTo>
                  <a:pt x="7631924" y="-12712"/>
                  <a:pt x="7824760" y="26937"/>
                  <a:pt x="8084497" y="0"/>
                </a:cubicBezTo>
                <a:cubicBezTo>
                  <a:pt x="8344234" y="-26937"/>
                  <a:pt x="8520399" y="813"/>
                  <a:pt x="8853949" y="0"/>
                </a:cubicBezTo>
                <a:cubicBezTo>
                  <a:pt x="9187499" y="-813"/>
                  <a:pt x="9420759" y="71911"/>
                  <a:pt x="9564213" y="0"/>
                </a:cubicBezTo>
                <a:cubicBezTo>
                  <a:pt x="9986281" y="91424"/>
                  <a:pt x="10293808" y="348085"/>
                  <a:pt x="10250130" y="685917"/>
                </a:cubicBezTo>
                <a:lnTo>
                  <a:pt x="10250129" y="685917"/>
                </a:lnTo>
                <a:cubicBezTo>
                  <a:pt x="10275270" y="1102987"/>
                  <a:pt x="10025926" y="1438718"/>
                  <a:pt x="9564212" y="1371834"/>
                </a:cubicBezTo>
                <a:cubicBezTo>
                  <a:pt x="9460060" y="1420506"/>
                  <a:pt x="9294492" y="1322106"/>
                  <a:pt x="9061109" y="1371834"/>
                </a:cubicBezTo>
                <a:cubicBezTo>
                  <a:pt x="8827726" y="1421562"/>
                  <a:pt x="8821344" y="1363521"/>
                  <a:pt x="8735571" y="1371834"/>
                </a:cubicBezTo>
                <a:cubicBezTo>
                  <a:pt x="8649798" y="1380147"/>
                  <a:pt x="8496729" y="1341841"/>
                  <a:pt x="8410034" y="1371834"/>
                </a:cubicBezTo>
                <a:cubicBezTo>
                  <a:pt x="8323339" y="1401827"/>
                  <a:pt x="8028367" y="1359349"/>
                  <a:pt x="7729364" y="1371834"/>
                </a:cubicBezTo>
                <a:cubicBezTo>
                  <a:pt x="7430361" y="1384319"/>
                  <a:pt x="7169560" y="1360853"/>
                  <a:pt x="6959912" y="1371834"/>
                </a:cubicBezTo>
                <a:cubicBezTo>
                  <a:pt x="6750264" y="1382815"/>
                  <a:pt x="6519854" y="1303635"/>
                  <a:pt x="6368026" y="1371834"/>
                </a:cubicBezTo>
                <a:cubicBezTo>
                  <a:pt x="6216198" y="1440033"/>
                  <a:pt x="6195801" y="1338165"/>
                  <a:pt x="6042488" y="1371834"/>
                </a:cubicBezTo>
                <a:cubicBezTo>
                  <a:pt x="5889175" y="1405503"/>
                  <a:pt x="5612275" y="1287685"/>
                  <a:pt x="5273036" y="1371834"/>
                </a:cubicBezTo>
                <a:cubicBezTo>
                  <a:pt x="4933797" y="1455982"/>
                  <a:pt x="5062080" y="1360726"/>
                  <a:pt x="4947499" y="1371833"/>
                </a:cubicBezTo>
                <a:cubicBezTo>
                  <a:pt x="4832918" y="1382940"/>
                  <a:pt x="4679497" y="1354368"/>
                  <a:pt x="4533178" y="1371833"/>
                </a:cubicBezTo>
                <a:cubicBezTo>
                  <a:pt x="4386859" y="1389298"/>
                  <a:pt x="4138270" y="1311320"/>
                  <a:pt x="3852509" y="1371833"/>
                </a:cubicBezTo>
                <a:cubicBezTo>
                  <a:pt x="3566748" y="1432346"/>
                  <a:pt x="3487617" y="1310260"/>
                  <a:pt x="3260623" y="1371833"/>
                </a:cubicBezTo>
                <a:cubicBezTo>
                  <a:pt x="3033629" y="1433406"/>
                  <a:pt x="2821462" y="1310419"/>
                  <a:pt x="2668736" y="1371833"/>
                </a:cubicBezTo>
                <a:cubicBezTo>
                  <a:pt x="2516010" y="1433247"/>
                  <a:pt x="2174506" y="1318458"/>
                  <a:pt x="1988067" y="1371833"/>
                </a:cubicBezTo>
                <a:cubicBezTo>
                  <a:pt x="1801628" y="1425208"/>
                  <a:pt x="1807221" y="1353585"/>
                  <a:pt x="1662529" y="1371833"/>
                </a:cubicBezTo>
                <a:cubicBezTo>
                  <a:pt x="1517837" y="1390081"/>
                  <a:pt x="984039" y="1349271"/>
                  <a:pt x="685917" y="1371833"/>
                </a:cubicBezTo>
                <a:cubicBezTo>
                  <a:pt x="312725" y="1389618"/>
                  <a:pt x="12712" y="1083943"/>
                  <a:pt x="0" y="685916"/>
                </a:cubicBezTo>
                <a:lnTo>
                  <a:pt x="0" y="685917"/>
                </a:lnTo>
                <a:close/>
              </a:path>
              <a:path w="10250129" h="1371833" stroke="0" extrusionOk="0">
                <a:moveTo>
                  <a:pt x="0" y="685917"/>
                </a:moveTo>
                <a:cubicBezTo>
                  <a:pt x="-20705" y="379095"/>
                  <a:pt x="393853" y="-34864"/>
                  <a:pt x="685917" y="0"/>
                </a:cubicBezTo>
                <a:cubicBezTo>
                  <a:pt x="861911" y="-63238"/>
                  <a:pt x="1129844" y="29366"/>
                  <a:pt x="1277803" y="0"/>
                </a:cubicBezTo>
                <a:cubicBezTo>
                  <a:pt x="1425762" y="-29366"/>
                  <a:pt x="1593166" y="3343"/>
                  <a:pt x="1869690" y="0"/>
                </a:cubicBezTo>
                <a:cubicBezTo>
                  <a:pt x="2146214" y="-3343"/>
                  <a:pt x="2154353" y="21026"/>
                  <a:pt x="2284010" y="0"/>
                </a:cubicBezTo>
                <a:cubicBezTo>
                  <a:pt x="2413667" y="-21026"/>
                  <a:pt x="2649291" y="42831"/>
                  <a:pt x="2875897" y="0"/>
                </a:cubicBezTo>
                <a:cubicBezTo>
                  <a:pt x="3102503" y="-42831"/>
                  <a:pt x="3350643" y="59180"/>
                  <a:pt x="3556566" y="0"/>
                </a:cubicBezTo>
                <a:cubicBezTo>
                  <a:pt x="3762489" y="-59180"/>
                  <a:pt x="3936282" y="51325"/>
                  <a:pt x="4148452" y="0"/>
                </a:cubicBezTo>
                <a:cubicBezTo>
                  <a:pt x="4360622" y="-51325"/>
                  <a:pt x="4432669" y="27231"/>
                  <a:pt x="4562773" y="0"/>
                </a:cubicBezTo>
                <a:cubicBezTo>
                  <a:pt x="4692877" y="-27231"/>
                  <a:pt x="4977912" y="75565"/>
                  <a:pt x="5243442" y="0"/>
                </a:cubicBezTo>
                <a:cubicBezTo>
                  <a:pt x="5508972" y="-75565"/>
                  <a:pt x="5458457" y="14133"/>
                  <a:pt x="5568980" y="0"/>
                </a:cubicBezTo>
                <a:cubicBezTo>
                  <a:pt x="5679503" y="-14133"/>
                  <a:pt x="5881360" y="58441"/>
                  <a:pt x="6072083" y="0"/>
                </a:cubicBezTo>
                <a:cubicBezTo>
                  <a:pt x="6262806" y="-58441"/>
                  <a:pt x="6365749" y="40068"/>
                  <a:pt x="6575187" y="0"/>
                </a:cubicBezTo>
                <a:cubicBezTo>
                  <a:pt x="6784625" y="-40068"/>
                  <a:pt x="6898350" y="226"/>
                  <a:pt x="7167073" y="0"/>
                </a:cubicBezTo>
                <a:cubicBezTo>
                  <a:pt x="7435796" y="-226"/>
                  <a:pt x="7339785" y="7383"/>
                  <a:pt x="7492611" y="0"/>
                </a:cubicBezTo>
                <a:cubicBezTo>
                  <a:pt x="7645437" y="-7383"/>
                  <a:pt x="7796049" y="15907"/>
                  <a:pt x="7995714" y="0"/>
                </a:cubicBezTo>
                <a:cubicBezTo>
                  <a:pt x="8195379" y="-15907"/>
                  <a:pt x="8236304" y="31762"/>
                  <a:pt x="8321252" y="0"/>
                </a:cubicBezTo>
                <a:cubicBezTo>
                  <a:pt x="8406200" y="-31762"/>
                  <a:pt x="8634899" y="30792"/>
                  <a:pt x="8913138" y="0"/>
                </a:cubicBezTo>
                <a:cubicBezTo>
                  <a:pt x="9191377" y="-30792"/>
                  <a:pt x="9399642" y="24668"/>
                  <a:pt x="9564213" y="0"/>
                </a:cubicBezTo>
                <a:cubicBezTo>
                  <a:pt x="9882413" y="36686"/>
                  <a:pt x="10177088" y="342665"/>
                  <a:pt x="10250130" y="685917"/>
                </a:cubicBezTo>
                <a:lnTo>
                  <a:pt x="10250129" y="685917"/>
                </a:lnTo>
                <a:cubicBezTo>
                  <a:pt x="10246765" y="1167152"/>
                  <a:pt x="9896243" y="1375472"/>
                  <a:pt x="9564212" y="1371834"/>
                </a:cubicBezTo>
                <a:cubicBezTo>
                  <a:pt x="9384405" y="1412909"/>
                  <a:pt x="9233982" y="1333087"/>
                  <a:pt x="9061109" y="1371834"/>
                </a:cubicBezTo>
                <a:cubicBezTo>
                  <a:pt x="8888236" y="1410581"/>
                  <a:pt x="8845704" y="1324856"/>
                  <a:pt x="8646788" y="1371834"/>
                </a:cubicBezTo>
                <a:cubicBezTo>
                  <a:pt x="8447872" y="1418812"/>
                  <a:pt x="8268741" y="1366448"/>
                  <a:pt x="8143685" y="1371834"/>
                </a:cubicBezTo>
                <a:cubicBezTo>
                  <a:pt x="8018629" y="1377220"/>
                  <a:pt x="7754827" y="1371410"/>
                  <a:pt x="7463016" y="1371834"/>
                </a:cubicBezTo>
                <a:cubicBezTo>
                  <a:pt x="7171205" y="1372258"/>
                  <a:pt x="6938273" y="1290374"/>
                  <a:pt x="6782346" y="1371834"/>
                </a:cubicBezTo>
                <a:cubicBezTo>
                  <a:pt x="6626419" y="1453294"/>
                  <a:pt x="6300169" y="1312477"/>
                  <a:pt x="6012894" y="1371834"/>
                </a:cubicBezTo>
                <a:cubicBezTo>
                  <a:pt x="5725619" y="1431191"/>
                  <a:pt x="5749505" y="1326166"/>
                  <a:pt x="5509791" y="1371834"/>
                </a:cubicBezTo>
                <a:cubicBezTo>
                  <a:pt x="5270077" y="1417502"/>
                  <a:pt x="5134569" y="1331935"/>
                  <a:pt x="4829121" y="1371833"/>
                </a:cubicBezTo>
                <a:cubicBezTo>
                  <a:pt x="4523673" y="1411732"/>
                  <a:pt x="4487480" y="1353725"/>
                  <a:pt x="4326018" y="1371833"/>
                </a:cubicBezTo>
                <a:cubicBezTo>
                  <a:pt x="4164556" y="1389941"/>
                  <a:pt x="3818283" y="1325169"/>
                  <a:pt x="3645349" y="1371833"/>
                </a:cubicBezTo>
                <a:cubicBezTo>
                  <a:pt x="3472415" y="1418497"/>
                  <a:pt x="3188465" y="1328515"/>
                  <a:pt x="3053462" y="1371833"/>
                </a:cubicBezTo>
                <a:cubicBezTo>
                  <a:pt x="2918459" y="1415151"/>
                  <a:pt x="2562548" y="1308135"/>
                  <a:pt x="2372793" y="1371833"/>
                </a:cubicBezTo>
                <a:cubicBezTo>
                  <a:pt x="2183038" y="1435531"/>
                  <a:pt x="1910221" y="1367382"/>
                  <a:pt x="1692124" y="1371833"/>
                </a:cubicBezTo>
                <a:cubicBezTo>
                  <a:pt x="1474027" y="1376284"/>
                  <a:pt x="1005098" y="1266968"/>
                  <a:pt x="685917" y="1371833"/>
                </a:cubicBezTo>
                <a:cubicBezTo>
                  <a:pt x="269688" y="1304522"/>
                  <a:pt x="-88535" y="1059672"/>
                  <a:pt x="0" y="685916"/>
                </a:cubicBezTo>
                <a:lnTo>
                  <a:pt x="0" y="685917"/>
                </a:lnTo>
                <a:close/>
              </a:path>
            </a:pathLst>
          </a:custGeom>
          <a:solidFill>
            <a:schemeClr val="bg1"/>
          </a:solidFill>
          <a:ln w="38100">
            <a:noFill/>
            <a:extLst>
              <a:ext uri="{C807C97D-BFC1-408E-A445-0C87EB9F89A2}">
                <ask:lineSketchStyleProps xmlns:ask="http://schemas.microsoft.com/office/drawing/2018/sketchyshapes" sd="3438592488">
                  <a:prstGeom prst="roundRect">
                    <a:avLst>
                      <a:gd name="adj" fmla="val 50000"/>
                    </a:avLst>
                  </a:prstGeom>
                  <ask:type>
                    <ask:lineSketchScribble/>
                  </ask:type>
                </ask:lineSketchStyleProps>
              </a:ext>
            </a:extLst>
          </a:ln>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a:solidFill>
                  <a:srgbClr val="FF0000"/>
                </a:solidFill>
              </a:rPr>
              <a:t>II. </a:t>
            </a:r>
            <a:r>
              <a:rPr lang="en-US" sz="6600" b="1">
                <a:solidFill>
                  <a:srgbClr val="FF0000"/>
                </a:solidFill>
                <a:latin typeface="UVN Mua Thu" panose="03020702040507090A04" pitchFamily="66" charset="0"/>
              </a:rPr>
              <a:t>Đọc – Hiểu văn bản</a:t>
            </a:r>
            <a:endParaRPr lang="en-US" sz="6600" b="1" dirty="0">
              <a:solidFill>
                <a:srgbClr val="FF0000"/>
              </a:solidFill>
              <a:latin typeface="UVN Mua Thu" panose="03020702040507090A04" pitchFamily="66" charset="0"/>
            </a:endParaRPr>
          </a:p>
        </p:txBody>
      </p:sp>
    </p:spTree>
    <p:extLst>
      <p:ext uri="{BB962C8B-B14F-4D97-AF65-F5344CB8AC3E}">
        <p14:creationId xmlns:p14="http://schemas.microsoft.com/office/powerpoint/2010/main" val="12410982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026" y="92953"/>
            <a:ext cx="4469484" cy="937128"/>
          </a:xfrm>
          <a:prstGeom prst="roundRect">
            <a:avLst>
              <a:gd name="adj" fmla="val 50000"/>
            </a:avLst>
          </a:prstGeom>
          <a:solidFill>
            <a:schemeClr val="bg1"/>
          </a:solidFill>
        </p:spPr>
        <p:txBody>
          <a:bodyPr>
            <a:noAutofit/>
          </a:bodyPr>
          <a:lstStyle/>
          <a:p>
            <a:r>
              <a:rPr lang="en-US" sz="4800" b="1">
                <a:solidFill>
                  <a:srgbClr val="FF0000"/>
                </a:solidFill>
                <a:latin typeface="UVN Mua Thu" panose="03020702040507090A04" pitchFamily="66" charset="0"/>
              </a:rPr>
              <a:t>Nhân </a:t>
            </a:r>
            <a:r>
              <a:rPr lang="en-US" sz="4800" b="1" dirty="0" err="1">
                <a:solidFill>
                  <a:srgbClr val="FF0000"/>
                </a:solidFill>
                <a:latin typeface="UVN Mua Thu" panose="03020702040507090A04" pitchFamily="66" charset="0"/>
              </a:rPr>
              <a:t>vật</a:t>
            </a:r>
            <a:r>
              <a:rPr lang="en-US" sz="4800" b="1" dirty="0">
                <a:solidFill>
                  <a:srgbClr val="FF0000"/>
                </a:solidFill>
                <a:latin typeface="UVN Mua Thu" panose="03020702040507090A04" pitchFamily="66" charset="0"/>
              </a:rPr>
              <a:t> </a:t>
            </a:r>
            <a:r>
              <a:rPr lang="en-US" sz="4800" b="1" err="1">
                <a:solidFill>
                  <a:srgbClr val="FF0000"/>
                </a:solidFill>
                <a:latin typeface="UVN Mua Thu" panose="03020702040507090A04" pitchFamily="66" charset="0"/>
              </a:rPr>
              <a:t>cai</a:t>
            </a:r>
            <a:r>
              <a:rPr lang="en-US" sz="4800" b="1">
                <a:solidFill>
                  <a:srgbClr val="FF0000"/>
                </a:solidFill>
                <a:latin typeface="UVN Mua Thu" panose="03020702040507090A04" pitchFamily="66" charset="0"/>
              </a:rPr>
              <a:t> lệ</a:t>
            </a:r>
            <a:endParaRPr lang="en-US" sz="4800" b="1" dirty="0">
              <a:solidFill>
                <a:srgbClr val="FF0000"/>
              </a:solidFill>
              <a:latin typeface="UVN Mua Thu" panose="03020702040507090A04" pitchFamily="66" charset="0"/>
            </a:endParaRPr>
          </a:p>
        </p:txBody>
      </p:sp>
      <p:graphicFrame>
        <p:nvGraphicFramePr>
          <p:cNvPr id="13" name="Content Placeholder 12">
            <a:extLst>
              <a:ext uri="{FF2B5EF4-FFF2-40B4-BE49-F238E27FC236}">
                <a16:creationId xmlns:a16="http://schemas.microsoft.com/office/drawing/2014/main" id="{6F6900EB-D590-2E4A-BE8F-88A96BD38268}"/>
              </a:ext>
            </a:extLst>
          </p:cNvPr>
          <p:cNvGraphicFramePr>
            <a:graphicFrameLocks noGrp="1"/>
          </p:cNvGraphicFramePr>
          <p:nvPr>
            <p:ph idx="1"/>
            <p:extLst>
              <p:ext uri="{D42A27DB-BD31-4B8C-83A1-F6EECF244321}">
                <p14:modId xmlns:p14="http://schemas.microsoft.com/office/powerpoint/2010/main" val="1831699262"/>
              </p:ext>
            </p:extLst>
          </p:nvPr>
        </p:nvGraphicFramePr>
        <p:xfrm>
          <a:off x="-217407" y="1118315"/>
          <a:ext cx="7768581" cy="488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B69AFE77-DB8E-8844-90AD-75CF0D02CC2A}"/>
              </a:ext>
            </a:extLst>
          </p:cNvPr>
          <p:cNvSpPr txBox="1"/>
          <p:nvPr/>
        </p:nvSpPr>
        <p:spPr>
          <a:xfrm>
            <a:off x="2300026" y="6096469"/>
            <a:ext cx="4139191" cy="714851"/>
          </a:xfrm>
          <a:prstGeom prst="round2DiagRect">
            <a:avLst>
              <a:gd name="adj1" fmla="val 31953"/>
              <a:gd name="adj2" fmla="val 0"/>
            </a:avLst>
          </a:prstGeom>
          <a:solidFill>
            <a:schemeClr val="bg1"/>
          </a:solidFill>
        </p:spPr>
        <p:txBody>
          <a:bodyPr wrap="square">
            <a:spAutoFit/>
          </a:bodyPr>
          <a:lstStyle/>
          <a:p>
            <a:pPr algn="ctr"/>
            <a:r>
              <a:rPr lang="en-US" sz="3200" b="1">
                <a:solidFill>
                  <a:srgbClr val="FF0000"/>
                </a:solidFill>
                <a:latin typeface="UVN Mua Thu" panose="03020702040507090A04" pitchFamily="66" charset="0"/>
              </a:rPr>
              <a:t>…</a:t>
            </a:r>
            <a:endParaRPr lang="en-US" sz="3200" b="1" dirty="0">
              <a:solidFill>
                <a:srgbClr val="FF0000"/>
              </a:solidFill>
              <a:latin typeface="UVN Mua Thu" panose="03020702040507090A04" pitchFamily="66" charset="0"/>
            </a:endParaRPr>
          </a:p>
        </p:txBody>
      </p:sp>
      <p:sp>
        <p:nvSpPr>
          <p:cNvPr id="18" name="Title 1">
            <a:extLst>
              <a:ext uri="{FF2B5EF4-FFF2-40B4-BE49-F238E27FC236}">
                <a16:creationId xmlns:a16="http://schemas.microsoft.com/office/drawing/2014/main" id="{CE3159A2-DE31-8230-5F69-A206CB13E35F}"/>
              </a:ext>
            </a:extLst>
          </p:cNvPr>
          <p:cNvSpPr txBox="1">
            <a:spLocks/>
          </p:cNvSpPr>
          <p:nvPr/>
        </p:nvSpPr>
        <p:spPr>
          <a:xfrm>
            <a:off x="7259611" y="137185"/>
            <a:ext cx="4885222" cy="937128"/>
          </a:xfrm>
          <a:prstGeom prst="roundRect">
            <a:avLst>
              <a:gd name="adj" fmla="val 50000"/>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a:solidFill>
                  <a:srgbClr val="FF0000"/>
                </a:solidFill>
                <a:latin typeface="UVN Mua Thu" panose="03020702040507090A04" pitchFamily="66" charset="0"/>
              </a:rPr>
              <a:t>Nhân vật chị Dậu</a:t>
            </a:r>
            <a:endParaRPr lang="en-US" sz="4800" b="1" dirty="0">
              <a:solidFill>
                <a:srgbClr val="FF0000"/>
              </a:solidFill>
              <a:latin typeface="UVN Mua Thu" panose="03020702040507090A04" pitchFamily="66" charset="0"/>
            </a:endParaRPr>
          </a:p>
        </p:txBody>
      </p:sp>
      <p:grpSp>
        <p:nvGrpSpPr>
          <p:cNvPr id="3" name="Nhóm 2">
            <a:extLst>
              <a:ext uri="{FF2B5EF4-FFF2-40B4-BE49-F238E27FC236}">
                <a16:creationId xmlns:a16="http://schemas.microsoft.com/office/drawing/2014/main" id="{3598F83A-3725-6BA0-EE51-18C5091F6EA9}"/>
              </a:ext>
            </a:extLst>
          </p:cNvPr>
          <p:cNvGrpSpPr/>
          <p:nvPr/>
        </p:nvGrpSpPr>
        <p:grpSpPr>
          <a:xfrm>
            <a:off x="7093446" y="1185450"/>
            <a:ext cx="5098554" cy="4822785"/>
            <a:chOff x="7093446" y="1185450"/>
            <a:chExt cx="5098554" cy="4822785"/>
          </a:xfrm>
        </p:grpSpPr>
        <p:grpSp>
          <p:nvGrpSpPr>
            <p:cNvPr id="10" name="Nhóm 9">
              <a:extLst>
                <a:ext uri="{FF2B5EF4-FFF2-40B4-BE49-F238E27FC236}">
                  <a16:creationId xmlns:a16="http://schemas.microsoft.com/office/drawing/2014/main" id="{988F01C0-8526-8443-3146-311F44AF51C3}"/>
                </a:ext>
              </a:extLst>
            </p:cNvPr>
            <p:cNvGrpSpPr/>
            <p:nvPr/>
          </p:nvGrpSpPr>
          <p:grpSpPr>
            <a:xfrm flipH="1">
              <a:off x="7103618" y="2492474"/>
              <a:ext cx="5088382" cy="1116000"/>
              <a:chOff x="2173060" y="1770534"/>
              <a:chExt cx="5156547" cy="704827"/>
            </a:xfrm>
            <a:solidFill>
              <a:schemeClr val="accent1">
                <a:lumMod val="40000"/>
                <a:lumOff val="60000"/>
              </a:schemeClr>
            </a:solidFill>
          </p:grpSpPr>
          <p:sp>
            <p:nvSpPr>
              <p:cNvPr id="11" name="Hình chữ nhật: Góc Trên Tròn 10">
                <a:extLst>
                  <a:ext uri="{FF2B5EF4-FFF2-40B4-BE49-F238E27FC236}">
                    <a16:creationId xmlns:a16="http://schemas.microsoft.com/office/drawing/2014/main" id="{06BF48C3-0C63-4C3E-A771-7AD91B205CE7}"/>
                  </a:ext>
                </a:extLst>
              </p:cNvPr>
              <p:cNvSpPr/>
              <p:nvPr/>
            </p:nvSpPr>
            <p:spPr>
              <a:xfrm rot="5400000">
                <a:off x="4398921" y="-455326"/>
                <a:ext cx="704826" cy="5156547"/>
              </a:xfrm>
              <a:prstGeom prst="round2Same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Hình chữ nhật: Góc Trên Tròn 4">
                <a:extLst>
                  <a:ext uri="{FF2B5EF4-FFF2-40B4-BE49-F238E27FC236}">
                    <a16:creationId xmlns:a16="http://schemas.microsoft.com/office/drawing/2014/main" id="{4816D41C-7167-F4B9-22A7-38D5C8183527}"/>
                  </a:ext>
                </a:extLst>
              </p:cNvPr>
              <p:cNvSpPr txBox="1"/>
              <p:nvPr/>
            </p:nvSpPr>
            <p:spPr>
              <a:xfrm>
                <a:off x="2173067" y="1770534"/>
                <a:ext cx="5104492" cy="67990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244600">
                  <a:lnSpc>
                    <a:spcPts val="2500"/>
                  </a:lnSpc>
                  <a:spcBef>
                    <a:spcPct val="0"/>
                  </a:spcBef>
                  <a:spcAft>
                    <a:spcPct val="15000"/>
                  </a:spcAft>
                  <a:buChar char="•"/>
                </a:pPr>
                <a:r>
                  <a:rPr lang="en-US" sz="2800" b="1" kern="1200">
                    <a:latin typeface="UVN Mua Thu" panose="03020702040507090A04" pitchFamily="66" charset="0"/>
                  </a:rPr>
                  <a:t>… ; …</a:t>
                </a:r>
              </a:p>
              <a:p>
                <a:pPr marL="285750" lvl="1" indent="-285750" algn="l" defTabSz="1244600">
                  <a:lnSpc>
                    <a:spcPts val="2500"/>
                  </a:lnSpc>
                  <a:spcBef>
                    <a:spcPct val="0"/>
                  </a:spcBef>
                  <a:spcAft>
                    <a:spcPct val="15000"/>
                  </a:spcAft>
                  <a:buChar char="•"/>
                </a:pPr>
                <a:r>
                  <a:rPr lang="en-US" sz="2800" b="1">
                    <a:latin typeface="UVN Mua Thu" panose="03020702040507090A04" pitchFamily="66" charset="0"/>
                  </a:rPr>
                  <a:t>… ; …</a:t>
                </a:r>
                <a:endParaRPr lang="en-US" sz="2800" b="1" kern="1200">
                  <a:latin typeface="UVN Mua Thu" panose="03020702040507090A04" pitchFamily="66" charset="0"/>
                </a:endParaRPr>
              </a:p>
            </p:txBody>
          </p:sp>
        </p:grpSp>
        <p:grpSp>
          <p:nvGrpSpPr>
            <p:cNvPr id="14" name="Nhóm 13">
              <a:extLst>
                <a:ext uri="{FF2B5EF4-FFF2-40B4-BE49-F238E27FC236}">
                  <a16:creationId xmlns:a16="http://schemas.microsoft.com/office/drawing/2014/main" id="{14C01A04-1712-FD2F-3B12-DFEF257A1E80}"/>
                </a:ext>
              </a:extLst>
            </p:cNvPr>
            <p:cNvGrpSpPr/>
            <p:nvPr/>
          </p:nvGrpSpPr>
          <p:grpSpPr>
            <a:xfrm flipH="1">
              <a:off x="7103617" y="3731583"/>
              <a:ext cx="5088383" cy="2276652"/>
              <a:chOff x="2192241" y="2612800"/>
              <a:chExt cx="5196314" cy="2276652"/>
            </a:xfrm>
            <a:solidFill>
              <a:schemeClr val="accent1">
                <a:lumMod val="40000"/>
                <a:lumOff val="60000"/>
              </a:schemeClr>
            </a:solidFill>
          </p:grpSpPr>
          <p:sp>
            <p:nvSpPr>
              <p:cNvPr id="16" name="Hình chữ nhật: Góc Trên Tròn 15">
                <a:extLst>
                  <a:ext uri="{FF2B5EF4-FFF2-40B4-BE49-F238E27FC236}">
                    <a16:creationId xmlns:a16="http://schemas.microsoft.com/office/drawing/2014/main" id="{5118B8EF-B37A-D10F-9343-854A10248D3E}"/>
                  </a:ext>
                </a:extLst>
              </p:cNvPr>
              <p:cNvSpPr/>
              <p:nvPr/>
            </p:nvSpPr>
            <p:spPr>
              <a:xfrm rot="5400000">
                <a:off x="3652072" y="1152969"/>
                <a:ext cx="2276652" cy="5196314"/>
              </a:xfrm>
              <a:prstGeom prst="round2Same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Hình chữ nhật: Góc Trên Tròn 4">
                <a:extLst>
                  <a:ext uri="{FF2B5EF4-FFF2-40B4-BE49-F238E27FC236}">
                    <a16:creationId xmlns:a16="http://schemas.microsoft.com/office/drawing/2014/main" id="{C5921DBF-9509-8D60-DA2E-B6AD813918EC}"/>
                  </a:ext>
                </a:extLst>
              </p:cNvPr>
              <p:cNvSpPr txBox="1"/>
              <p:nvPr/>
            </p:nvSpPr>
            <p:spPr>
              <a:xfrm>
                <a:off x="2303378" y="2723937"/>
                <a:ext cx="5085177" cy="205437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a:t>
                </a:r>
              </a:p>
              <a:p>
                <a:pPr marL="228600" lvl="1" indent="-228600" algn="l" defTabSz="1066800">
                  <a:lnSpc>
                    <a:spcPct val="90000"/>
                  </a:lnSpc>
                  <a:spcBef>
                    <a:spcPct val="0"/>
                  </a:spcBef>
                  <a:spcAft>
                    <a:spcPct val="15000"/>
                  </a:spcAft>
                  <a:buChar char="•"/>
                </a:pPr>
                <a:r>
                  <a:rPr lang="en-US" sz="2800" b="1">
                    <a:latin typeface="UVN Mua Thu" panose="03020702040507090A04" pitchFamily="66" charset="0"/>
                  </a:rPr>
                  <a:t>…</a:t>
                </a:r>
              </a:p>
              <a:p>
                <a:pPr marL="228600" lvl="1" indent="-228600" algn="l" defTabSz="1066800">
                  <a:lnSpc>
                    <a:spcPct val="90000"/>
                  </a:lnSpc>
                  <a:spcBef>
                    <a:spcPct val="0"/>
                  </a:spcBef>
                  <a:spcAft>
                    <a:spcPct val="15000"/>
                  </a:spcAft>
                  <a:buChar char="•"/>
                </a:pPr>
                <a:r>
                  <a:rPr lang="en-US" sz="2800" b="1" kern="1200">
                    <a:latin typeface="UVN Mua Thu" panose="03020702040507090A04" pitchFamily="66" charset="0"/>
                  </a:rPr>
                  <a:t>…</a:t>
                </a:r>
              </a:p>
              <a:p>
                <a:pPr marL="228600" lvl="1" indent="-228600" algn="l" defTabSz="1066800">
                  <a:lnSpc>
                    <a:spcPct val="90000"/>
                  </a:lnSpc>
                  <a:spcBef>
                    <a:spcPct val="0"/>
                  </a:spcBef>
                  <a:spcAft>
                    <a:spcPct val="15000"/>
                  </a:spcAft>
                  <a:buChar char="•"/>
                </a:pPr>
                <a:r>
                  <a:rPr lang="en-US" sz="2800" b="1">
                    <a:latin typeface="UVN Mua Thu" panose="03020702040507090A04" pitchFamily="66" charset="0"/>
                  </a:rPr>
                  <a:t>…</a:t>
                </a:r>
              </a:p>
            </p:txBody>
          </p:sp>
        </p:grpSp>
        <p:grpSp>
          <p:nvGrpSpPr>
            <p:cNvPr id="26" name="Nhóm 25">
              <a:extLst>
                <a:ext uri="{FF2B5EF4-FFF2-40B4-BE49-F238E27FC236}">
                  <a16:creationId xmlns:a16="http://schemas.microsoft.com/office/drawing/2014/main" id="{2281AB50-9478-53EB-DD9A-D5660DE46144}"/>
                </a:ext>
              </a:extLst>
            </p:cNvPr>
            <p:cNvGrpSpPr/>
            <p:nvPr/>
          </p:nvGrpSpPr>
          <p:grpSpPr>
            <a:xfrm flipH="1">
              <a:off x="7093446" y="1185450"/>
              <a:ext cx="5088383" cy="1130907"/>
              <a:chOff x="2203573" y="56998"/>
              <a:chExt cx="5088383" cy="1130907"/>
            </a:xfrm>
          </p:grpSpPr>
          <p:sp>
            <p:nvSpPr>
              <p:cNvPr id="27" name="Hình chữ nhật: Góc Trên Tròn 26">
                <a:extLst>
                  <a:ext uri="{FF2B5EF4-FFF2-40B4-BE49-F238E27FC236}">
                    <a16:creationId xmlns:a16="http://schemas.microsoft.com/office/drawing/2014/main" id="{1AE527A7-14EC-BC2A-EB35-DBDF2E28CF7A}"/>
                  </a:ext>
                </a:extLst>
              </p:cNvPr>
              <p:cNvSpPr/>
              <p:nvPr/>
            </p:nvSpPr>
            <p:spPr>
              <a:xfrm rot="5400000">
                <a:off x="4182311" y="-1921740"/>
                <a:ext cx="1130907" cy="5088383"/>
              </a:xfrm>
              <a:prstGeom prst="round2SameRect">
                <a:avLst/>
              </a:prstGeom>
              <a:solidFill>
                <a:srgbClr val="B9CDE5"/>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Hình chữ nhật: Góc Trên Tròn 4">
                <a:extLst>
                  <a:ext uri="{FF2B5EF4-FFF2-40B4-BE49-F238E27FC236}">
                    <a16:creationId xmlns:a16="http://schemas.microsoft.com/office/drawing/2014/main" id="{D0F6D678-A589-A1BA-D773-212CCAE6572D}"/>
                  </a:ext>
                </a:extLst>
              </p:cNvPr>
              <p:cNvSpPr txBox="1"/>
              <p:nvPr/>
            </p:nvSpPr>
            <p:spPr>
              <a:xfrm>
                <a:off x="2203573" y="112204"/>
                <a:ext cx="5033177" cy="1020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p>
              <a:p>
                <a:pPr marL="285750" lvl="1" indent="-285750" algn="l" defTabSz="1244600">
                  <a:lnSpc>
                    <a:spcPct val="90000"/>
                  </a:lnSpc>
                  <a:spcBef>
                    <a:spcPct val="0"/>
                  </a:spcBef>
                  <a:spcAft>
                    <a:spcPct val="15000"/>
                  </a:spcAft>
                  <a:buChar char="•"/>
                </a:pPr>
                <a:r>
                  <a:rPr lang="en-US" sz="2800" b="1">
                    <a:latin typeface="UVN Mua Thu" panose="03020702040507090A04" pitchFamily="66" charset="0"/>
                  </a:rPr>
                  <a:t>…</a:t>
                </a:r>
              </a:p>
              <a:p>
                <a:pPr marL="285750" lvl="1" indent="-285750" algn="l" defTabSz="1244600">
                  <a:lnSpc>
                    <a:spcPct val="90000"/>
                  </a:lnSpc>
                  <a:spcBef>
                    <a:spcPct val="0"/>
                  </a:spcBef>
                  <a:spcAft>
                    <a:spcPct val="15000"/>
                  </a:spcAft>
                  <a:buChar char="•"/>
                </a:pPr>
                <a:r>
                  <a:rPr lang="en-US" sz="2800" b="1" kern="1200">
                    <a:latin typeface="UVN Mua Thu" panose="03020702040507090A04" pitchFamily="66" charset="0"/>
                  </a:rPr>
                  <a:t>…</a:t>
                </a:r>
                <a:endParaRPr lang="en-US" sz="2800" b="1" kern="1200" dirty="0" err="1">
                  <a:latin typeface="UVN Mua Thu" panose="03020702040507090A04" pitchFamily="66" charset="0"/>
                </a:endParaRPr>
              </a:p>
            </p:txBody>
          </p:sp>
        </p:grpSp>
      </p:grpSp>
      <p:sp>
        <p:nvSpPr>
          <p:cNvPr id="29" name="TextBox 14">
            <a:extLst>
              <a:ext uri="{FF2B5EF4-FFF2-40B4-BE49-F238E27FC236}">
                <a16:creationId xmlns:a16="http://schemas.microsoft.com/office/drawing/2014/main" id="{468065C0-09BF-BEF8-C72F-B21A1A2E3258}"/>
              </a:ext>
            </a:extLst>
          </p:cNvPr>
          <p:cNvSpPr txBox="1"/>
          <p:nvPr/>
        </p:nvSpPr>
        <p:spPr>
          <a:xfrm>
            <a:off x="7127461" y="6077271"/>
            <a:ext cx="5092048" cy="714851"/>
          </a:xfrm>
          <a:prstGeom prst="round2DiagRect">
            <a:avLst>
              <a:gd name="adj1" fmla="val 31953"/>
              <a:gd name="adj2" fmla="val 0"/>
            </a:avLst>
          </a:prstGeom>
          <a:solidFill>
            <a:schemeClr val="bg1"/>
          </a:solidFill>
        </p:spPr>
        <p:txBody>
          <a:bodyPr wrap="square">
            <a:spAutoFit/>
          </a:bodyPr>
          <a:lstStyle/>
          <a:p>
            <a:pPr algn="ctr"/>
            <a:r>
              <a:rPr lang="en-US" sz="3200" b="1">
                <a:solidFill>
                  <a:srgbClr val="FF0000"/>
                </a:solidFill>
                <a:latin typeface="UVN Mua Thu" panose="03020702040507090A04" pitchFamily="66" charset="0"/>
              </a:rPr>
              <a:t>…</a:t>
            </a:r>
            <a:endParaRPr lang="en-US" sz="3200" b="1" dirty="0">
              <a:solidFill>
                <a:srgbClr val="FF0000"/>
              </a:solidFill>
              <a:latin typeface="UVN Mua Thu" panose="03020702040507090A04" pitchFamily="66" charset="0"/>
            </a:endParaRPr>
          </a:p>
        </p:txBody>
      </p:sp>
    </p:spTree>
    <p:extLst>
      <p:ext uri="{BB962C8B-B14F-4D97-AF65-F5344CB8AC3E}">
        <p14:creationId xmlns:p14="http://schemas.microsoft.com/office/powerpoint/2010/main" val="1264420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p:tgtEl>
                                          <p:spTgt spid="29"/>
                                        </p:tgtEl>
                                        <p:attrNameLst>
                                          <p:attrName>ppt_x</p:attrName>
                                        </p:attrNameLst>
                                      </p:cBhvr>
                                      <p:tavLst>
                                        <p:tav tm="0">
                                          <p:val>
                                            <p:strVal val="#ppt_x-#ppt_w*1.125000"/>
                                          </p:val>
                                        </p:tav>
                                        <p:tav tm="100000">
                                          <p:val>
                                            <p:strVal val="#ppt_x"/>
                                          </p:val>
                                        </p:tav>
                                      </p:tavLst>
                                    </p:anim>
                                    <p:animEffect transition="in" filter="wipe(righ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{5021036A-A10D-A54E-8C26-09F62E752CD5}tf10001120</Template>
  <TotalTime>2533</TotalTime>
  <Words>894</Words>
  <Application>Microsoft Office PowerPoint</Application>
  <PresentationFormat>Màn hình rộng</PresentationFormat>
  <Paragraphs>113</Paragraphs>
  <Slides>14</Slides>
  <Notes>10</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14</vt:i4>
      </vt:variant>
    </vt:vector>
  </HeadingPairs>
  <TitlesOfParts>
    <vt:vector size="21" baseType="lpstr">
      <vt:lpstr>#9Slide03 Source Sans Pro Black</vt:lpstr>
      <vt:lpstr>Arial</vt:lpstr>
      <vt:lpstr>Calibri</vt:lpstr>
      <vt:lpstr>Times New Roman</vt:lpstr>
      <vt:lpstr>UVN Mua Thu</vt:lpstr>
      <vt:lpstr>Wingdings</vt:lpstr>
      <vt:lpstr>Office Theme</vt:lpstr>
      <vt:lpstr>Bản trình bày PowerPoint</vt:lpstr>
      <vt:lpstr>Tức nước vỡ bờ</vt:lpstr>
      <vt:lpstr>I. Đọc – Hiểu chú thích</vt:lpstr>
      <vt:lpstr>I. Đọc – Hiểu chú thích</vt:lpstr>
      <vt:lpstr>Bản trình bày PowerPoint</vt:lpstr>
      <vt:lpstr>Bản trình bày PowerPoint</vt:lpstr>
      <vt:lpstr>Bản trình bày PowerPoint</vt:lpstr>
      <vt:lpstr>Bản trình bày PowerPoint</vt:lpstr>
      <vt:lpstr>Nhân vật cai lệ</vt:lpstr>
      <vt:lpstr>Nhân vật cai lệ</vt:lpstr>
      <vt:lpstr>Bản trình bày PowerPoint</vt:lpstr>
      <vt:lpstr>III. Tổng kết</vt:lpstr>
      <vt:lpstr>IV. Luyện tập</vt:lpstr>
      <vt:lpstr>IV. Luyện tập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TỨC NƯỚC VỠ BỜ</dc:title>
  <dc:creator>Ngan Kim</dc:creator>
  <cp:lastModifiedBy>Mỹ Trúc</cp:lastModifiedBy>
  <cp:revision>32</cp:revision>
  <dcterms:created xsi:type="dcterms:W3CDTF">2021-09-21T12:46:31Z</dcterms:created>
  <dcterms:modified xsi:type="dcterms:W3CDTF">2022-08-02T08:29:19Z</dcterms:modified>
</cp:coreProperties>
</file>